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7340" autoAdjust="0"/>
    <p:restoredTop sz="94660"/>
  </p:normalViewPr>
  <p:slideViewPr>
    <p:cSldViewPr>
      <p:cViewPr varScale="1">
        <p:scale>
          <a:sx n="90" d="100"/>
          <a:sy n="90" d="100"/>
        </p:scale>
        <p:origin x="-21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390D0-98B9-49A5-BBCE-9011137FA4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23698-B531-48CE-B8F4-11E64D1601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60386-D738-48FA-9FCB-8811C83B8B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C937B-009E-4F7F-B234-E3E0E756F8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4C791-2C60-4EE3-9B89-9A1DD5B8D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423F-21E1-4380-9A76-E1B5FF56D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C6079-A471-4A68-A14E-B2BF3806E9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9E71B-F5D4-4401-A882-7EB5BC863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C10F-645F-4284-9802-8628B057F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BD85C-0588-4854-A39A-8F6DD32205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99573-F443-4322-A056-06E2ECEFA5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09A4AE-6B5D-431F-9316-085AC88BC52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47;&#1086;&#1083;&#1091;&#1096;&#1082;&#1072;%201947%20&#1062;&#1074;&#1077;&#1090;&#1085;&#1072;&#1103;%20&#1074;&#1077;&#1088;&#1089;&#1080;&#1103;%20HD%20(online-video-cutter.com)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51520" y="1772816"/>
            <a:ext cx="8642350" cy="3384550"/>
          </a:xfrm>
          <a:prstGeom prst="horizontalScroll">
            <a:avLst>
              <a:gd name="adj" fmla="val 12500"/>
            </a:avLst>
          </a:prstGeom>
          <a:solidFill>
            <a:srgbClr val="FF99CC">
              <a:alpha val="4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Права и свободы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 гражданина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Зная свои права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знаете свои законные требования, а значит, можете настаивать на их соблюдении!</a:t>
            </a:r>
          </a:p>
        </p:txBody>
      </p:sp>
    </p:spTree>
    <p:extLst>
      <p:ext uri="{BB962C8B-B14F-4D97-AF65-F5344CB8AC3E}">
        <p14:creationId xmlns:p14="http://schemas.microsoft.com/office/powerpoint/2010/main" xmlns="" val="26247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Общечеловеческие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документы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свободы гражданина РФ.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Юридические гарантии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защиты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человека.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Права ребёнка.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6934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Права человека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это законодательно закреплённые нормы, принадлежащие человеку от рождения, которые носят всеобщий характер и выражают меру свободы человека и закреплены в международных правовых документах.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2082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7925" y="2060848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10 декабря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Международный день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3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33265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4197676"/>
              </p:ext>
            </p:extLst>
          </p:nvPr>
        </p:nvGraphicFramePr>
        <p:xfrm>
          <a:off x="611560" y="332655"/>
          <a:ext cx="820891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720"/>
                <a:gridCol w="5677192"/>
              </a:tblGrid>
              <a:tr h="14941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Гражданские (личные) права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дают возможность свободно распоряжаться имущественными благами и вести хозяйственную деятельность,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обеспечить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достойный уровень жизни и благосостояние.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41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Социально-экономические права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связаны с личностью правообладателя, реализуют свободу человека принимать решения независимо от государства.</a:t>
                      </a:r>
                    </a:p>
                    <a:p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41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Культурные права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связаны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участием человека в политической жизни общества, в формировании и осуществлении государственной власти и органов  местного самоуправления.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41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Политические права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обеспечивают духовное развитие и самореализацию личности, свободный доступ к духовным и материальным ценностям, созданным человечеством.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37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кола11\Desktop\depositphotos_16164785-stock-photo-cinderella-fairy-tale-pumpkin-carriage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28800"/>
            <a:ext cx="42862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74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49482" y="908720"/>
            <a:ext cx="8215370" cy="92869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защиты прав человека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51520" y="3592343"/>
            <a:ext cx="1674246" cy="178087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РФ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051720" y="3573016"/>
            <a:ext cx="2376264" cy="1800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557167" y="3573016"/>
            <a:ext cx="2607121" cy="1800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по правам человека РФ</a:t>
            </a: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236296" y="3573017"/>
            <a:ext cx="1644580" cy="1800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система РФ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740352" y="1837415"/>
            <a:ext cx="144016" cy="173560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80112" y="1837414"/>
            <a:ext cx="72008" cy="1735602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>
            <a:off x="3239852" y="1837415"/>
            <a:ext cx="0" cy="173560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3" idx="0"/>
          </p:cNvCxnSpPr>
          <p:nvPr/>
        </p:nvCxnSpPr>
        <p:spPr>
          <a:xfrm flipH="1">
            <a:off x="1088643" y="1837415"/>
            <a:ext cx="225058" cy="175492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1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83662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2050" name="Picture 2" descr="C:\Users\Школа11\Desktop\конвен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6449" y="476672"/>
            <a:ext cx="3438525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99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8476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человека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76499"/>
            <a:ext cx="813690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делами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при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свободу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заботу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среднее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охрану здоровья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1142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242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Гамалинская С.С.</dc:creator>
  <cp:lastModifiedBy>Admin</cp:lastModifiedBy>
  <cp:revision>21</cp:revision>
  <dcterms:created xsi:type="dcterms:W3CDTF">2008-10-11T10:58:38Z</dcterms:created>
  <dcterms:modified xsi:type="dcterms:W3CDTF">2019-01-24T01:06:56Z</dcterms:modified>
</cp:coreProperties>
</file>