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2" r:id="rId2"/>
    <p:sldId id="266" r:id="rId3"/>
    <p:sldId id="26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6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37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D15DA-7868-4430-951E-16AB2DDC118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77832-A5C9-4EC9-9D5C-3CDAFF1A9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98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EA13F-E42A-439F-B5C7-78711C25D1F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1235A-CC2F-42E1-93C6-862DE32137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39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1235A-CC2F-42E1-93C6-862DE32137D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технология «дебаты»-школа сотрудничества и взаимодействия, увлекает своей новизной, гибкостью, возможностью включения в школьный курс альтернативных идей и нестандартных подходов.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35846"/>
            <a:ext cx="49502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«Мне часто представляется практика, да и теория образования большой рекой с двумя берегами. Один из них, как и положено, правый берег, крутой и многонаселенный. Там есть вершины и горы. Самая высокая из них, пожалуй, Я.А.Коменский, создатель классно-урочной системы; вершины поменьше – </a:t>
            </a:r>
            <a:r>
              <a:rPr lang="ru-RU" sz="2000" dirty="0" err="1" smtClean="0"/>
              <a:t>А.Дистерверг</a:t>
            </a:r>
            <a:r>
              <a:rPr lang="ru-RU" sz="2000" dirty="0" smtClean="0"/>
              <a:t>, </a:t>
            </a:r>
            <a:r>
              <a:rPr lang="ru-RU" sz="2000" dirty="0" err="1" smtClean="0"/>
              <a:t>И.Гербарт</a:t>
            </a:r>
            <a:r>
              <a:rPr lang="ru-RU" sz="2000" dirty="0" smtClean="0"/>
              <a:t> вплоть до нашего В.Шаталова…Левый берег пологий, низменный и топкий. На нем почти нет дидактических вершин. Находящийся на этом берегу, ребенок сам движется по топям и лугам жизни: ведь содержание образования – ОН САМ. Он сам строит собственный образ, то есть образуется». </a:t>
            </a:r>
            <a:r>
              <a:rPr lang="ru-RU" sz="2000" dirty="0" err="1" smtClean="0"/>
              <a:t>А.Н.Тубельский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Дебаты как эффективная технология преподавания истории и обществознания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8062912" cy="1752600"/>
          </a:xfrm>
        </p:spPr>
        <p:txBody>
          <a:bodyPr/>
          <a:lstStyle/>
          <a:p>
            <a:r>
              <a:rPr lang="ru-RU" dirty="0" smtClean="0"/>
              <a:t>Учителя истории и обществознания: Дёмина И.А.</a:t>
            </a:r>
          </a:p>
          <a:p>
            <a:r>
              <a:rPr lang="ru-RU" dirty="0" smtClean="0"/>
              <a:t>Фомина М.Ю.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33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111</TotalTime>
  <Words>152</Words>
  <Application>Microsoft Office PowerPoint</Application>
  <PresentationFormat>Экран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Презентация PowerPoint</vt:lpstr>
      <vt:lpstr>Презентация PowerPoint</vt:lpstr>
      <vt:lpstr>Дебаты как эффективная технология преподавания истории и обществознания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подготовки КТД экологическая игра «Радуга»</dc:title>
  <dc:creator>11</dc:creator>
  <cp:lastModifiedBy>Школа-Главный</cp:lastModifiedBy>
  <cp:revision>18</cp:revision>
  <dcterms:created xsi:type="dcterms:W3CDTF">2015-09-16T06:33:27Z</dcterms:created>
  <dcterms:modified xsi:type="dcterms:W3CDTF">2018-10-03T10:52:28Z</dcterms:modified>
</cp:coreProperties>
</file>