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0" r:id="rId7"/>
    <p:sldId id="272" r:id="rId8"/>
    <p:sldId id="269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3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AC37-7275-44A8-9BC0-A4FC251BE531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b/3/19/355/19355948_1.jpg" TargetMode="External"/><Relationship Id="rId2" Type="http://schemas.openxmlformats.org/officeDocument/2006/relationships/hyperlink" Target="http://i049.radikal.ru/0806/50/4d22c5b79a6a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uperdog.ru/upload/iblock/1f4/10090907210929_baoo%20059.jpg" TargetMode="External"/><Relationship Id="rId4" Type="http://schemas.openxmlformats.org/officeDocument/2006/relationships/hyperlink" Target="http://img-2004-12.photosight.ru/26/71195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Люби живое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7752" y="1428737"/>
            <a:ext cx="3600448" cy="217171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 живое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886200"/>
            <a:ext cx="3500462" cy="19002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Литературное чтение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зайчоно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785794"/>
            <a:ext cx="2000244" cy="1333496"/>
          </a:xfrm>
          <a:prstGeom prst="rect">
            <a:avLst/>
          </a:prstGeom>
        </p:spPr>
      </p:pic>
      <p:pic>
        <p:nvPicPr>
          <p:cNvPr id="8" name="Рисунок 7" descr="дворняж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2786058"/>
            <a:ext cx="1873235" cy="1404926"/>
          </a:xfrm>
          <a:prstGeom prst="rect">
            <a:avLst/>
          </a:prstGeom>
        </p:spPr>
      </p:pic>
      <p:pic>
        <p:nvPicPr>
          <p:cNvPr id="9" name="Рисунок 8" descr="мышоно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4786322"/>
            <a:ext cx="1764695" cy="1333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2 Answers,A,60,-1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28575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1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600" dirty="0" smtClean="0">
                <a:solidFill>
                  <a:srgbClr val="0070C0"/>
                </a:solidFill>
              </a:rPr>
              <a:t>Как ты думаешь, слова </a:t>
            </a:r>
            <a:r>
              <a:rPr lang="ru-RU" sz="3600" b="1" dirty="0" smtClean="0">
                <a:solidFill>
                  <a:srgbClr val="0070C0"/>
                </a:solidFill>
              </a:rPr>
              <a:t>природа </a:t>
            </a:r>
            <a:r>
              <a:rPr lang="ru-RU" sz="3600" dirty="0" smtClean="0">
                <a:solidFill>
                  <a:srgbClr val="0070C0"/>
                </a:solidFill>
              </a:rPr>
              <a:t>и </a:t>
            </a:r>
            <a:r>
              <a:rPr lang="ru-RU" sz="3600" b="1" dirty="0" smtClean="0">
                <a:solidFill>
                  <a:srgbClr val="0070C0"/>
                </a:solidFill>
              </a:rPr>
              <a:t>Родина</a:t>
            </a:r>
            <a:r>
              <a:rPr lang="ru-RU" sz="3600" dirty="0" smtClean="0">
                <a:solidFill>
                  <a:srgbClr val="0070C0"/>
                </a:solidFill>
              </a:rPr>
              <a:t> имеют общий корень?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14414" y="3143248"/>
            <a:ext cx="2071702" cy="14287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А.  Да</a:t>
            </a:r>
          </a:p>
          <a:p>
            <a:r>
              <a:rPr lang="ru-RU" dirty="0" smtClean="0"/>
              <a:t>В.  Нет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500166" y="321468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500166" y="378619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3 Answers,A,60,-1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000792" cy="28575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600" dirty="0" smtClean="0">
                <a:solidFill>
                  <a:srgbClr val="0070C0"/>
                </a:solidFill>
              </a:rPr>
              <a:t>Чем мать угостила мальчика?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500166" y="3068960"/>
            <a:ext cx="4553792" cy="25388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 чаем с молоком</a:t>
            </a:r>
          </a:p>
          <a:p>
            <a:r>
              <a:rPr lang="ru-RU" dirty="0"/>
              <a:t> </a:t>
            </a:r>
            <a:r>
              <a:rPr lang="ru-RU" dirty="0" smtClean="0"/>
              <a:t> парным        молоком </a:t>
            </a:r>
          </a:p>
          <a:p>
            <a:r>
              <a:rPr lang="ru-RU" dirty="0"/>
              <a:t> </a:t>
            </a:r>
            <a:r>
              <a:rPr lang="ru-RU" dirty="0" smtClean="0"/>
              <a:t> хлебом с маслом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500166" y="321468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500166" y="378619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00166" y="435769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3 Answers,A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35719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3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600" dirty="0" smtClean="0">
                <a:solidFill>
                  <a:schemeClr val="tx2"/>
                </a:solidFill>
              </a:rPr>
              <a:t>Как решило угощение судьбу мальчика?</a:t>
            </a: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142976" y="4143380"/>
            <a:ext cx="7500990" cy="21431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А.  Он стал вставать до восхода солнца.</a:t>
            </a:r>
          </a:p>
          <a:p>
            <a:r>
              <a:rPr lang="ru-RU" dirty="0" smtClean="0"/>
              <a:t>В.  Он научился работать по дому .</a:t>
            </a:r>
          </a:p>
          <a:p>
            <a:r>
              <a:rPr lang="ru-RU" dirty="0" smtClean="0"/>
              <a:t>С.  Он стал ходить в лес за грибами.</a:t>
            </a:r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428728" y="421481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428728" y="478632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428728" y="535782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3 Answers,A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429420" cy="242889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Вопрос № 4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smtClean="0">
                <a:solidFill>
                  <a:schemeClr val="tx2"/>
                </a:solidFill>
              </a:rPr>
              <a:t>Когда писатель работал?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71506" y="3000372"/>
            <a:ext cx="7501022" cy="32861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А. </a:t>
            </a:r>
            <a:r>
              <a:rPr lang="ru-RU" dirty="0"/>
              <a:t>Р</a:t>
            </a:r>
            <a:r>
              <a:rPr lang="ru-RU" dirty="0" smtClean="0"/>
              <a:t>ано утром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.    По ночам.</a:t>
            </a:r>
          </a:p>
          <a:p>
            <a:r>
              <a:rPr lang="ru-RU" sz="3600" dirty="0" smtClean="0"/>
              <a:t>С. Вечером.</a:t>
            </a:r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357290" y="314324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357290" y="378619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57290" y="435769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3 Answers,C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429420" cy="242889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Вопрос № </a:t>
            </a:r>
            <a:r>
              <a:rPr lang="ru-RU" sz="2800" dirty="0" smtClean="0">
                <a:solidFill>
                  <a:srgbClr val="FF0000"/>
                </a:solidFill>
              </a:rPr>
              <a:t>5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smtClean="0">
                <a:solidFill>
                  <a:schemeClr val="tx2"/>
                </a:solidFill>
              </a:rPr>
              <a:t>Почему ему это нравилось?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71506" y="3000372"/>
            <a:ext cx="7501022" cy="32861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А. В это время очень тихо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.    </a:t>
            </a:r>
            <a:r>
              <a:rPr lang="ru-RU" dirty="0" smtClean="0"/>
              <a:t>В это время у всех  разгар работы.</a:t>
            </a:r>
          </a:p>
          <a:p>
            <a:r>
              <a:rPr lang="ru-RU" sz="3600" dirty="0" smtClean="0"/>
              <a:t>С. </a:t>
            </a:r>
            <a:r>
              <a:rPr lang="ru-RU" dirty="0" smtClean="0"/>
              <a:t>В это время весь животный и растительный мир пробуждается и начинает работать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357290" y="314324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357290" y="378619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57290" y="435769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</a:t>
            </a:r>
          </a:p>
        </p:txBody>
      </p:sp>
    </p:spTree>
    <p:extLst>
      <p:ext uri="{BB962C8B-B14F-4D97-AF65-F5344CB8AC3E}">
        <p14:creationId xmlns="" xmlns:p14="http://schemas.microsoft.com/office/powerpoint/2010/main" val="224471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3 Answers,A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429420" cy="242889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Вопрос № </a:t>
            </a:r>
            <a:r>
              <a:rPr lang="ru-RU" sz="2800" dirty="0" smtClean="0">
                <a:solidFill>
                  <a:srgbClr val="FF0000"/>
                </a:solidFill>
              </a:rPr>
              <a:t>6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3600" dirty="0" smtClean="0">
                <a:solidFill>
                  <a:schemeClr val="tx2"/>
                </a:solidFill>
              </a:rPr>
              <a:t>Чем, по словам писателя, для нас является природа?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71506" y="3000372"/>
            <a:ext cx="7501022" cy="32861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А. кладовой солнца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.    </a:t>
            </a:r>
            <a:r>
              <a:rPr lang="ru-RU" dirty="0" smtClean="0"/>
              <a:t>Великим чудом.</a:t>
            </a:r>
          </a:p>
          <a:p>
            <a:r>
              <a:rPr lang="ru-RU" sz="3600" dirty="0" smtClean="0"/>
              <a:t>С. </a:t>
            </a:r>
            <a:r>
              <a:rPr lang="ru-RU" dirty="0" smtClean="0"/>
              <a:t>Больш</a:t>
            </a:r>
            <a:r>
              <a:rPr lang="ru-RU" dirty="0" smtClean="0"/>
              <a:t>ой тайной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357290" y="314324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357290" y="378619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57290" y="435769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</a:t>
            </a:r>
          </a:p>
        </p:txBody>
      </p:sp>
    </p:spTree>
    <p:extLst>
      <p:ext uri="{BB962C8B-B14F-4D97-AF65-F5344CB8AC3E}">
        <p14:creationId xmlns="" xmlns:p14="http://schemas.microsoft.com/office/powerpoint/2010/main" val="87010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3 Answers,C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250033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</a:t>
            </a:r>
            <a:r>
              <a:rPr lang="ru-RU" sz="3200" dirty="0" smtClean="0">
                <a:solidFill>
                  <a:srgbClr val="FF0000"/>
                </a:solidFill>
              </a:rPr>
              <a:t>№ </a:t>
            </a:r>
            <a:r>
              <a:rPr lang="ru-RU" sz="3200" dirty="0" smtClean="0">
                <a:solidFill>
                  <a:srgbClr val="FF0000"/>
                </a:solidFill>
              </a:rPr>
              <a:t>7</a:t>
            </a:r>
            <a:r>
              <a:rPr lang="ru-RU" sz="3600" dirty="0" smtClean="0">
                <a:solidFill>
                  <a:schemeClr val="tx2"/>
                </a:solidFill>
              </a:rPr>
              <a:t> 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Что </a:t>
            </a:r>
            <a:r>
              <a:rPr lang="ru-RU" sz="3600" dirty="0" smtClean="0">
                <a:solidFill>
                  <a:schemeClr val="tx2"/>
                </a:solidFill>
              </a:rPr>
              <a:t>нужно, по словам писателя, делать с сокровищами природы?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00100" y="2857496"/>
            <a:ext cx="6668244" cy="26597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А. </a:t>
            </a:r>
            <a:r>
              <a:rPr lang="ru-RU" smtClean="0"/>
              <a:t>Использовать их.</a:t>
            </a:r>
            <a:endParaRPr lang="ru-RU" dirty="0" smtClean="0"/>
          </a:p>
          <a:p>
            <a:r>
              <a:rPr lang="ru-RU" dirty="0" smtClean="0"/>
              <a:t>В. Скрывать </a:t>
            </a:r>
            <a:r>
              <a:rPr lang="ru-RU" dirty="0" smtClean="0"/>
              <a:t>о </a:t>
            </a:r>
            <a:r>
              <a:rPr lang="ru-RU" dirty="0" smtClean="0"/>
              <a:t>посторонних глаз.</a:t>
            </a:r>
          </a:p>
          <a:p>
            <a:r>
              <a:rPr lang="ru-RU" dirty="0" smtClean="0"/>
              <a:t>С. Открывать и показывать.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285852" y="292893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85852" y="350043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285852" y="407194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Литература:</a:t>
            </a:r>
          </a:p>
          <a:p>
            <a:r>
              <a:rPr lang="ru-RU" dirty="0"/>
              <a:t>Литературное чтение. </a:t>
            </a:r>
            <a:r>
              <a:rPr lang="ru-RU" dirty="0" smtClean="0"/>
              <a:t>3 </a:t>
            </a:r>
            <a:r>
              <a:rPr lang="ru-RU" dirty="0"/>
              <a:t>класс. </a:t>
            </a:r>
            <a:r>
              <a:rPr lang="ru-RU" dirty="0" smtClean="0"/>
              <a:t>учеб</a:t>
            </a:r>
            <a:r>
              <a:rPr lang="ru-RU" dirty="0"/>
              <a:t>. </a:t>
            </a:r>
            <a:r>
              <a:rPr lang="ru-RU" dirty="0" smtClean="0"/>
              <a:t>для </a:t>
            </a:r>
            <a:r>
              <a:rPr lang="ru-RU" dirty="0" err="1"/>
              <a:t>общеобразоват</a:t>
            </a:r>
            <a:r>
              <a:rPr lang="ru-RU" dirty="0"/>
              <a:t>. </a:t>
            </a:r>
            <a:r>
              <a:rPr lang="ru-RU" dirty="0" smtClean="0"/>
              <a:t>учреждений</a:t>
            </a:r>
            <a:r>
              <a:rPr lang="ru-RU" dirty="0"/>
              <a:t>. В 2 ч. Ч. 1 / [сост. Л. Ф. Климанова и др.]. – 6-е изд. – М.: Просвещение, 2009.</a:t>
            </a:r>
          </a:p>
          <a:p>
            <a:pPr algn="ctr"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Иллюстрации:</a:t>
            </a:r>
            <a:endParaRPr lang="ru-RU" sz="3000" dirty="0">
              <a:solidFill>
                <a:srgbClr val="FF0000"/>
              </a:solidFill>
            </a:endParaRPr>
          </a:p>
          <a:p>
            <a:r>
              <a:rPr lang="ru-RU" sz="3000" u="sng" dirty="0">
                <a:hlinkClick r:id="rId2"/>
              </a:rPr>
              <a:t>http://i049.radikal.ru/0806/50/4d22c5b79a6a.jpg</a:t>
            </a:r>
            <a:r>
              <a:rPr lang="ru-RU" sz="3000" dirty="0"/>
              <a:t> - рамка</a:t>
            </a:r>
          </a:p>
          <a:p>
            <a:r>
              <a:rPr lang="en-US" sz="3000" u="sng" dirty="0" smtClean="0">
                <a:hlinkClick r:id="rId3"/>
              </a:rPr>
              <a:t>http://img0.liveinternet.ru/images/attach/b/3/19/355/19355948_1.jpg</a:t>
            </a:r>
            <a:r>
              <a:rPr lang="ru-RU" sz="3000" u="sng" dirty="0" smtClean="0"/>
              <a:t>  - зайчонок</a:t>
            </a:r>
          </a:p>
          <a:p>
            <a:r>
              <a:rPr lang="en-US" sz="3000" dirty="0" smtClean="0">
                <a:hlinkClick r:id="rId4"/>
              </a:rPr>
              <a:t>http://img-2004-12.photosight.ru/26/711956.jpg</a:t>
            </a:r>
            <a:r>
              <a:rPr lang="ru-RU" sz="3000" dirty="0" smtClean="0"/>
              <a:t>  - мышонок</a:t>
            </a:r>
          </a:p>
          <a:p>
            <a:r>
              <a:rPr lang="en-US" sz="3000" dirty="0" smtClean="0">
                <a:hlinkClick r:id="rId5"/>
              </a:rPr>
              <a:t>http://www.superdog.ru/upload/iblock/1f4/10090907210929_baoo%20059.jpg</a:t>
            </a:r>
            <a:r>
              <a:rPr lang="ru-RU" sz="3000" dirty="0" smtClean="0"/>
              <a:t>  - собака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234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Люби живое</vt:lpstr>
      <vt:lpstr>Вопрос № 1 Как ты думаешь, слова природа и Родина имеют общий корень?</vt:lpstr>
      <vt:lpstr>Вопрос № 2 Чем мать угостила мальчика?</vt:lpstr>
      <vt:lpstr>Вопрос № 3  Как решило угощение судьбу мальчика? </vt:lpstr>
      <vt:lpstr>Вопрос № 4  Когда писатель работал?</vt:lpstr>
      <vt:lpstr>Вопрос № 5  Почему ему это нравилось?</vt:lpstr>
      <vt:lpstr>Вопрос № 6 Чем, по словам писателя, для нас является природа?</vt:lpstr>
      <vt:lpstr>Вопрос № 7  Что нужно, по словам писателя, делать с сокровищами природы?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братьях наших меньших</dc:title>
  <dc:creator>123456</dc:creator>
  <cp:lastModifiedBy>Админ</cp:lastModifiedBy>
  <cp:revision>65</cp:revision>
  <dcterms:created xsi:type="dcterms:W3CDTF">2011-09-09T18:37:32Z</dcterms:created>
  <dcterms:modified xsi:type="dcterms:W3CDTF">2016-02-09T08:48:35Z</dcterms:modified>
</cp:coreProperties>
</file>