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6" r:id="rId9"/>
    <p:sldId id="265" r:id="rId10"/>
    <p:sldId id="264" r:id="rId11"/>
    <p:sldId id="274" r:id="rId12"/>
    <p:sldId id="273" r:id="rId13"/>
    <p:sldId id="272" r:id="rId14"/>
    <p:sldId id="271" r:id="rId15"/>
    <p:sldId id="270" r:id="rId16"/>
    <p:sldId id="261" r:id="rId17"/>
    <p:sldId id="269" r:id="rId18"/>
    <p:sldId id="276" r:id="rId19"/>
    <p:sldId id="275" r:id="rId20"/>
    <p:sldId id="282" r:id="rId21"/>
    <p:sldId id="281" r:id="rId22"/>
    <p:sldId id="280" r:id="rId23"/>
    <p:sldId id="279" r:id="rId24"/>
    <p:sldId id="278" r:id="rId25"/>
    <p:sldId id="263" r:id="rId26"/>
    <p:sldId id="277" r:id="rId27"/>
    <p:sldId id="291" r:id="rId28"/>
    <p:sldId id="290" r:id="rId29"/>
    <p:sldId id="288" r:id="rId30"/>
    <p:sldId id="287" r:id="rId31"/>
    <p:sldId id="286" r:id="rId32"/>
    <p:sldId id="285" r:id="rId33"/>
    <p:sldId id="284" r:id="rId34"/>
    <p:sldId id="283" r:id="rId35"/>
    <p:sldId id="262" r:id="rId36"/>
    <p:sldId id="293" r:id="rId37"/>
    <p:sldId id="295" r:id="rId38"/>
    <p:sldId id="315" r:id="rId39"/>
    <p:sldId id="319" r:id="rId40"/>
    <p:sldId id="318" r:id="rId41"/>
    <p:sldId id="321" r:id="rId42"/>
    <p:sldId id="323" r:id="rId43"/>
    <p:sldId id="322" r:id="rId44"/>
    <p:sldId id="324" r:id="rId45"/>
    <p:sldId id="328" r:id="rId46"/>
    <p:sldId id="325" r:id="rId47"/>
    <p:sldId id="320" r:id="rId48"/>
    <p:sldId id="329" r:id="rId49"/>
    <p:sldId id="326" r:id="rId50"/>
    <p:sldId id="296" r:id="rId51"/>
    <p:sldId id="297" r:id="rId52"/>
    <p:sldId id="299" r:id="rId53"/>
    <p:sldId id="30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549" autoAdjust="0"/>
  </p:normalViewPr>
  <p:slideViewPr>
    <p:cSldViewPr>
      <p:cViewPr>
        <p:scale>
          <a:sx n="68" d="100"/>
          <a:sy n="68" d="100"/>
        </p:scale>
        <p:origin x="-144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  <dgm:t>
        <a:bodyPr/>
        <a:lstStyle/>
        <a:p>
          <a:endParaRPr lang="ru-RU"/>
        </a:p>
      </dgm:t>
    </dgm:pt>
    <dgm:pt modelId="{06C8798C-68C7-4361-9FF6-46B001F04F27}" type="pres">
      <dgm:prSet presAssocID="{40F89775-0FDD-425F-9A5D-CE02EFFD9918}" presName="parentText" presStyleLbl="alignNode1" presStyleIdx="0" presStyleCnt="7" custLinFactY="-49433" custLinFactNeighborX="-1847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  <dgm:t>
        <a:bodyPr/>
        <a:lstStyle/>
        <a:p>
          <a:endParaRPr lang="ru-RU"/>
        </a:p>
      </dgm:t>
    </dgm:pt>
    <dgm:pt modelId="{B92A4F86-920C-416D-99A5-B7788AB18822}" type="pres">
      <dgm:prSet presAssocID="{E1A5BFD1-305E-40B0-AD10-5774640E6851}" presName="composite" presStyleCnt="0"/>
      <dgm:spPr/>
      <dgm:t>
        <a:bodyPr/>
        <a:lstStyle/>
        <a:p>
          <a:endParaRPr lang="ru-RU"/>
        </a:p>
      </dgm:t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  <dgm:t>
        <a:bodyPr/>
        <a:lstStyle/>
        <a:p>
          <a:endParaRPr lang="ru-RU"/>
        </a:p>
      </dgm:t>
    </dgm:pt>
    <dgm:pt modelId="{DB55942C-A143-4C4E-BDB6-CD3150B15F5B}" type="pres">
      <dgm:prSet presAssocID="{43BE462B-9014-469F-AFE4-0D750B38B360}" presName="composite" presStyleCnt="0"/>
      <dgm:spPr/>
      <dgm:t>
        <a:bodyPr/>
        <a:lstStyle/>
        <a:p>
          <a:endParaRPr lang="ru-RU"/>
        </a:p>
      </dgm:t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  <dgm:t>
        <a:bodyPr/>
        <a:lstStyle/>
        <a:p>
          <a:endParaRPr lang="ru-RU"/>
        </a:p>
      </dgm:t>
    </dgm:pt>
    <dgm:pt modelId="{3452FF41-0DFE-489D-BE70-E72FA6599B05}" type="pres">
      <dgm:prSet presAssocID="{9D4F1D2A-F7C3-45CF-A093-C328D299FC53}" presName="composite" presStyleCnt="0"/>
      <dgm:spPr/>
      <dgm:t>
        <a:bodyPr/>
        <a:lstStyle/>
        <a:p>
          <a:endParaRPr lang="ru-RU"/>
        </a:p>
      </dgm:t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  <dgm:t>
        <a:bodyPr/>
        <a:lstStyle/>
        <a:p>
          <a:endParaRPr lang="ru-RU"/>
        </a:p>
      </dgm:t>
    </dgm:pt>
    <dgm:pt modelId="{6389B1F0-37AD-43AE-BAF9-3542FE378AC8}" type="pres">
      <dgm:prSet presAssocID="{BD563C24-739A-4B65-8212-C09572278B2A}" presName="composite" presStyleCnt="0"/>
      <dgm:spPr/>
      <dgm:t>
        <a:bodyPr/>
        <a:lstStyle/>
        <a:p>
          <a:endParaRPr lang="ru-RU"/>
        </a:p>
      </dgm:t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  <dgm:t>
        <a:bodyPr/>
        <a:lstStyle/>
        <a:p>
          <a:endParaRPr lang="ru-RU"/>
        </a:p>
      </dgm:t>
    </dgm:pt>
    <dgm:pt modelId="{AD201E69-235A-4632-A219-5945E9E5AEA1}" type="pres">
      <dgm:prSet presAssocID="{9EAA1A9F-0BAA-41F3-A1AF-C09C7BAA3AE5}" presName="composite" presStyleCnt="0"/>
      <dgm:spPr/>
      <dgm:t>
        <a:bodyPr/>
        <a:lstStyle/>
        <a:p>
          <a:endParaRPr lang="ru-RU"/>
        </a:p>
      </dgm:t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  <dgm:t>
        <a:bodyPr/>
        <a:lstStyle/>
        <a:p>
          <a:endParaRPr lang="ru-RU"/>
        </a:p>
      </dgm:t>
    </dgm:pt>
    <dgm:pt modelId="{8EA817EA-82EA-41CE-8D6C-CF7A23E2CFD4}" type="pres">
      <dgm:prSet presAssocID="{E880C18B-7FDA-4070-BE87-19B3C0EBFF6B}" presName="composite" presStyleCnt="0"/>
      <dgm:spPr/>
      <dgm:t>
        <a:bodyPr/>
        <a:lstStyle/>
        <a:p>
          <a:endParaRPr lang="ru-RU"/>
        </a:p>
      </dgm:t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5200C4F5-52CC-4B34-A043-FD9F4F250EA3}" type="presOf" srcId="{43BE462B-9014-469F-AFE4-0D750B38B360}" destId="{C83040B3-95A4-499A-8BAA-8C177007393F}" srcOrd="0" destOrd="0" presId="urn:microsoft.com/office/officeart/2005/8/layout/chevron2"/>
    <dgm:cxn modelId="{711E394B-6153-4D92-BF5E-282769470B07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0353DF14-BF97-4C5A-912F-222A5AF4DD73}" type="presOf" srcId="{40F89775-0FDD-425F-9A5D-CE02EFFD9918}" destId="{06C8798C-68C7-4361-9FF6-46B001F04F27}" srcOrd="0" destOrd="0" presId="urn:microsoft.com/office/officeart/2005/8/layout/chevron2"/>
    <dgm:cxn modelId="{10AFA42D-8A6D-4D15-A1C3-FA1E49D4327A}" type="presOf" srcId="{E880C18B-7FDA-4070-BE87-19B3C0EBFF6B}" destId="{EDE93689-8717-4776-98A6-5111C2550B01}" srcOrd="0" destOrd="0" presId="urn:microsoft.com/office/officeart/2005/8/layout/chevron2"/>
    <dgm:cxn modelId="{39121E8D-0AB4-48AA-A1EB-AC4B6DBD446F}" type="presOf" srcId="{010DBBDB-0CAA-4160-808D-E451BA35B74C}" destId="{A2FF40A6-9834-4C9C-B737-978FF15E9D0B}" srcOrd="0" destOrd="0" presId="urn:microsoft.com/office/officeart/2005/8/layout/chevron2"/>
    <dgm:cxn modelId="{0350BBB3-D94A-49EC-A912-813019A7FB96}" type="presOf" srcId="{0FD38D68-D46A-46FF-8CDF-6DEF395A9127}" destId="{B4A21F06-45BA-4A9D-A93D-B8AB3FA4508E}" srcOrd="0" destOrd="0" presId="urn:microsoft.com/office/officeart/2005/8/layout/chevron2"/>
    <dgm:cxn modelId="{12677036-401B-4BAE-8F7E-F393DD56CDB8}" type="presOf" srcId="{9D4F1D2A-F7C3-45CF-A093-C328D299FC53}" destId="{433EC8B5-3F50-4D75-A7B7-6849CA008728}" srcOrd="0" destOrd="0" presId="urn:microsoft.com/office/officeart/2005/8/layout/chevron2"/>
    <dgm:cxn modelId="{312F6408-EE48-4E53-92FE-1D7D0F28F5B1}" type="presOf" srcId="{9EAA1A9F-0BAA-41F3-A1AF-C09C7BAA3AE5}" destId="{A97103A8-6183-460C-8F07-673000135523}" srcOrd="0" destOrd="0" presId="urn:microsoft.com/office/officeart/2005/8/layout/chevron2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5F342E4C-4A44-4347-8235-76F877460B8E}" type="presOf" srcId="{1CCC9228-8F55-488D-BAF0-F012D0ED94BF}" destId="{4F36FBE5-BE8E-487E-B75A-07B5FFA361F6}" srcOrd="0" destOrd="0" presId="urn:microsoft.com/office/officeart/2005/8/layout/chevron2"/>
    <dgm:cxn modelId="{F25CE94B-1855-493F-919E-44ED89FF86B2}" type="presOf" srcId="{4C3B5EE9-66BB-4937-B24A-D2A24D6074A4}" destId="{A41CBFCF-C07C-4958-BD5D-1FF48FDBE7BD}" srcOrd="0" destOrd="0" presId="urn:microsoft.com/office/officeart/2005/8/layout/chevron2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F63D89EC-630A-488A-8D70-32E8B646DDBB}" type="presOf" srcId="{E1A5BFD1-305E-40B0-AD10-5774640E6851}" destId="{06B7190D-D783-42B7-90F2-B51CF72C1D79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52781E2C-DA73-47D3-ADFE-924985651B61}" type="presOf" srcId="{87BFE1B1-E454-48CC-B180-3891D0A18392}" destId="{3F5CE235-5EC4-4098-8F70-63657DC33244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FB703283-021C-4BFD-9318-3C13B67E9DE1}" type="presOf" srcId="{F2661809-E7E5-4C7D-A6D9-232D6D1AA0B1}" destId="{B28CF3C2-CD2B-4C87-9120-14C3CCFFBAC9}" srcOrd="0" destOrd="0" presId="urn:microsoft.com/office/officeart/2005/8/layout/chevron2"/>
    <dgm:cxn modelId="{00FC519E-CC6D-44A3-9D91-076990BB7612}" type="presOf" srcId="{BD563C24-739A-4B65-8212-C09572278B2A}" destId="{AE1A8918-DCBD-4779-AA70-6B0F389F9119}" srcOrd="0" destOrd="0" presId="urn:microsoft.com/office/officeart/2005/8/layout/chevron2"/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E8F16B1F-C220-41CA-86B8-E45807FA0D90}" type="presOf" srcId="{6773C5D2-CE4A-453F-BFC3-2C4B7AB00800}" destId="{56DC1E78-2CE2-4562-83AB-DDA88ACCC937}" srcOrd="0" destOrd="0" presId="urn:microsoft.com/office/officeart/2005/8/layout/chevron2"/>
    <dgm:cxn modelId="{7E03A9CF-1071-4B96-9E40-F473D097870E}" type="presParOf" srcId="{B4A21F06-45BA-4A9D-A93D-B8AB3FA4508E}" destId="{2775BEB2-7FCF-42D8-A50E-D6A66BD3A007}" srcOrd="0" destOrd="0" presId="urn:microsoft.com/office/officeart/2005/8/layout/chevron2"/>
    <dgm:cxn modelId="{B48F7827-3AC1-47E6-97D5-53982E7C846D}" type="presParOf" srcId="{2775BEB2-7FCF-42D8-A50E-D6A66BD3A007}" destId="{06C8798C-68C7-4361-9FF6-46B001F04F27}" srcOrd="0" destOrd="0" presId="urn:microsoft.com/office/officeart/2005/8/layout/chevron2"/>
    <dgm:cxn modelId="{B598EEC8-1427-442C-B6AF-C86B3FD6D53F}" type="presParOf" srcId="{2775BEB2-7FCF-42D8-A50E-D6A66BD3A007}" destId="{4F36FBE5-BE8E-487E-B75A-07B5FFA361F6}" srcOrd="1" destOrd="0" presId="urn:microsoft.com/office/officeart/2005/8/layout/chevron2"/>
    <dgm:cxn modelId="{27261FFC-AE32-463F-B7D0-79A93BDF4D70}" type="presParOf" srcId="{B4A21F06-45BA-4A9D-A93D-B8AB3FA4508E}" destId="{A17CB616-91F9-4353-9F37-BDCA530CE98C}" srcOrd="1" destOrd="0" presId="urn:microsoft.com/office/officeart/2005/8/layout/chevron2"/>
    <dgm:cxn modelId="{125D577C-B4FE-47A3-93C4-570BE2E947C8}" type="presParOf" srcId="{B4A21F06-45BA-4A9D-A93D-B8AB3FA4508E}" destId="{B92A4F86-920C-416D-99A5-B7788AB18822}" srcOrd="2" destOrd="0" presId="urn:microsoft.com/office/officeart/2005/8/layout/chevron2"/>
    <dgm:cxn modelId="{A8693CDC-47BE-468C-8E48-B33707A7E87D}" type="presParOf" srcId="{B92A4F86-920C-416D-99A5-B7788AB18822}" destId="{06B7190D-D783-42B7-90F2-B51CF72C1D79}" srcOrd="0" destOrd="0" presId="urn:microsoft.com/office/officeart/2005/8/layout/chevron2"/>
    <dgm:cxn modelId="{804C4427-8802-4228-8B91-B7266C1123B9}" type="presParOf" srcId="{B92A4F86-920C-416D-99A5-B7788AB18822}" destId="{A2FF40A6-9834-4C9C-B737-978FF15E9D0B}" srcOrd="1" destOrd="0" presId="urn:microsoft.com/office/officeart/2005/8/layout/chevron2"/>
    <dgm:cxn modelId="{5B6D72C9-57BF-4C87-BD23-A37E462C5061}" type="presParOf" srcId="{B4A21F06-45BA-4A9D-A93D-B8AB3FA4508E}" destId="{A91CC313-856D-4624-9E81-FEFDFEED4356}" srcOrd="3" destOrd="0" presId="urn:microsoft.com/office/officeart/2005/8/layout/chevron2"/>
    <dgm:cxn modelId="{EC1D7127-652B-4C87-A2AF-3A506E74250C}" type="presParOf" srcId="{B4A21F06-45BA-4A9D-A93D-B8AB3FA4508E}" destId="{DB55942C-A143-4C4E-BDB6-CD3150B15F5B}" srcOrd="4" destOrd="0" presId="urn:microsoft.com/office/officeart/2005/8/layout/chevron2"/>
    <dgm:cxn modelId="{5E48C998-D1D6-460D-B8C9-963FD24446E8}" type="presParOf" srcId="{DB55942C-A143-4C4E-BDB6-CD3150B15F5B}" destId="{C83040B3-95A4-499A-8BAA-8C177007393F}" srcOrd="0" destOrd="0" presId="urn:microsoft.com/office/officeart/2005/8/layout/chevron2"/>
    <dgm:cxn modelId="{421EDFB6-4EC1-40C1-9A2A-3AAB33BE9100}" type="presParOf" srcId="{DB55942C-A143-4C4E-BDB6-CD3150B15F5B}" destId="{B645E5AA-1CE7-4536-B311-5214FD20846B}" srcOrd="1" destOrd="0" presId="urn:microsoft.com/office/officeart/2005/8/layout/chevron2"/>
    <dgm:cxn modelId="{98B4EA3F-718E-4058-A814-4D0C7F93E6AC}" type="presParOf" srcId="{B4A21F06-45BA-4A9D-A93D-B8AB3FA4508E}" destId="{58C783E6-AB80-470E-A4F6-B091B19ACAFB}" srcOrd="5" destOrd="0" presId="urn:microsoft.com/office/officeart/2005/8/layout/chevron2"/>
    <dgm:cxn modelId="{BD9D45CA-BE8D-409D-83E3-1A4EE09418F0}" type="presParOf" srcId="{B4A21F06-45BA-4A9D-A93D-B8AB3FA4508E}" destId="{3452FF41-0DFE-489D-BE70-E72FA6599B05}" srcOrd="6" destOrd="0" presId="urn:microsoft.com/office/officeart/2005/8/layout/chevron2"/>
    <dgm:cxn modelId="{67C9C7FC-610B-4FFD-AEF4-F0CC1727F789}" type="presParOf" srcId="{3452FF41-0DFE-489D-BE70-E72FA6599B05}" destId="{433EC8B5-3F50-4D75-A7B7-6849CA008728}" srcOrd="0" destOrd="0" presId="urn:microsoft.com/office/officeart/2005/8/layout/chevron2"/>
    <dgm:cxn modelId="{9DB021CA-3153-433F-AE0E-2F2F1BE0FC95}" type="presParOf" srcId="{3452FF41-0DFE-489D-BE70-E72FA6599B05}" destId="{56DC1E78-2CE2-4562-83AB-DDA88ACCC937}" srcOrd="1" destOrd="0" presId="urn:microsoft.com/office/officeart/2005/8/layout/chevron2"/>
    <dgm:cxn modelId="{309CD69D-8EDB-4028-B00D-905E3F10DA8A}" type="presParOf" srcId="{B4A21F06-45BA-4A9D-A93D-B8AB3FA4508E}" destId="{A76875DC-ACC0-4C4E-B28B-D659554CC709}" srcOrd="7" destOrd="0" presId="urn:microsoft.com/office/officeart/2005/8/layout/chevron2"/>
    <dgm:cxn modelId="{E916160D-B225-4C77-915B-7633314ED8FC}" type="presParOf" srcId="{B4A21F06-45BA-4A9D-A93D-B8AB3FA4508E}" destId="{6389B1F0-37AD-43AE-BAF9-3542FE378AC8}" srcOrd="8" destOrd="0" presId="urn:microsoft.com/office/officeart/2005/8/layout/chevron2"/>
    <dgm:cxn modelId="{E72B172B-64FC-4B1A-BEC3-5B3D7163CFB5}" type="presParOf" srcId="{6389B1F0-37AD-43AE-BAF9-3542FE378AC8}" destId="{AE1A8918-DCBD-4779-AA70-6B0F389F9119}" srcOrd="0" destOrd="0" presId="urn:microsoft.com/office/officeart/2005/8/layout/chevron2"/>
    <dgm:cxn modelId="{4DB82E9C-8210-48AB-8514-2D812459FC3D}" type="presParOf" srcId="{6389B1F0-37AD-43AE-BAF9-3542FE378AC8}" destId="{A41CBFCF-C07C-4958-BD5D-1FF48FDBE7BD}" srcOrd="1" destOrd="0" presId="urn:microsoft.com/office/officeart/2005/8/layout/chevron2"/>
    <dgm:cxn modelId="{C2305D4A-A892-4F40-BB77-D209325AD525}" type="presParOf" srcId="{B4A21F06-45BA-4A9D-A93D-B8AB3FA4508E}" destId="{34CA7477-B0BE-4848-B1EC-84FE6E8D306B}" srcOrd="9" destOrd="0" presId="urn:microsoft.com/office/officeart/2005/8/layout/chevron2"/>
    <dgm:cxn modelId="{4B230A14-B8BA-41DB-9C49-6A93AD69577E}" type="presParOf" srcId="{B4A21F06-45BA-4A9D-A93D-B8AB3FA4508E}" destId="{AD201E69-235A-4632-A219-5945E9E5AEA1}" srcOrd="10" destOrd="0" presId="urn:microsoft.com/office/officeart/2005/8/layout/chevron2"/>
    <dgm:cxn modelId="{845BBD56-1852-42F8-889E-AE69A60B62E3}" type="presParOf" srcId="{AD201E69-235A-4632-A219-5945E9E5AEA1}" destId="{A97103A8-6183-460C-8F07-673000135523}" srcOrd="0" destOrd="0" presId="urn:microsoft.com/office/officeart/2005/8/layout/chevron2"/>
    <dgm:cxn modelId="{17F8C419-F192-48C1-A24F-81C0864C68AC}" type="presParOf" srcId="{AD201E69-235A-4632-A219-5945E9E5AEA1}" destId="{B28CF3C2-CD2B-4C87-9120-14C3CCFFBAC9}" srcOrd="1" destOrd="0" presId="urn:microsoft.com/office/officeart/2005/8/layout/chevron2"/>
    <dgm:cxn modelId="{8B44ACC3-671E-439C-BBEE-83DCF8E3D5BC}" type="presParOf" srcId="{B4A21F06-45BA-4A9D-A93D-B8AB3FA4508E}" destId="{1B62F701-3232-48C5-A53A-5EFEBF47A041}" srcOrd="11" destOrd="0" presId="urn:microsoft.com/office/officeart/2005/8/layout/chevron2"/>
    <dgm:cxn modelId="{5D62BC72-51A6-4985-91E5-6B7172BA75B5}" type="presParOf" srcId="{B4A21F06-45BA-4A9D-A93D-B8AB3FA4508E}" destId="{8EA817EA-82EA-41CE-8D6C-CF7A23E2CFD4}" srcOrd="12" destOrd="0" presId="urn:microsoft.com/office/officeart/2005/8/layout/chevron2"/>
    <dgm:cxn modelId="{E0ED8BF9-EE30-439E-998A-6C534CC62A55}" type="presParOf" srcId="{8EA817EA-82EA-41CE-8D6C-CF7A23E2CFD4}" destId="{EDE93689-8717-4776-98A6-5111C2550B01}" srcOrd="0" destOrd="0" presId="urn:microsoft.com/office/officeart/2005/8/layout/chevron2"/>
    <dgm:cxn modelId="{CF9B7E3A-ED61-4ADB-9EA4-FCE83AB65F35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98077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28847"/>
        <a:ext cx="457696" cy="196155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820"/>
        <a:ext cx="5617556" cy="383509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798588"/>
        <a:ext cx="457696" cy="196155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590487"/>
        <a:ext cx="5617556" cy="383509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366255"/>
        <a:ext cx="457696" cy="196155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158154"/>
        <a:ext cx="5617556" cy="383509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933921"/>
        <a:ext cx="457696" cy="196155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725821"/>
        <a:ext cx="5617556" cy="383509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501588"/>
        <a:ext cx="457696" cy="196155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93487"/>
        <a:ext cx="5617556" cy="383509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069255"/>
        <a:ext cx="457696" cy="196155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861154"/>
        <a:ext cx="5617556" cy="383509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636922"/>
        <a:ext cx="457696" cy="196155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3428821"/>
        <a:ext cx="5617556" cy="38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D1C0-196B-4E86-807D-F3EEF8122D86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353F-2185-470C-938D-21C8C9B9C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7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9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00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03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70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70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59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03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94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08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06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27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49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97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86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3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02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13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63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9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63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13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60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87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36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91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31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58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28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61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9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91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98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04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52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0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69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903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211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46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964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1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95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442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656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787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3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7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2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7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53F-2185-470C-938D-21C8C9B9C0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rf.info/u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akonrf.info/uk/273/" TargetMode="External"/><Relationship Id="rId4" Type="http://schemas.openxmlformats.org/officeDocument/2006/relationships/hyperlink" Target="http://www.zakonrf.info/uk/gl28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938511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907976"/>
            <a:ext cx="3886721" cy="7208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8329" y="2149401"/>
            <a:ext cx="8246119" cy="12075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Содержимое 8" descr="макровирусы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02073" y="3571875"/>
            <a:ext cx="6302375" cy="29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1772816"/>
            <a:ext cx="7200800" cy="3056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ПОРАЖАЕМЫМ ОПЕРАЦИОННЫМ СИСТЕМАМ И ПЛАТФОРМАМ</a:t>
            </a:r>
            <a:endParaRPr lang="ru-RU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691680" y="1844824"/>
            <a:ext cx="5214938" cy="3263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DOS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Unix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Linux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0905" y="2204591"/>
            <a:ext cx="7345511" cy="25925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ТЕХНОЛОГИЯМ, ИСПОЛЬЗУЕМЫМ ВИРУСОМ</a:t>
            </a:r>
            <a:endParaRPr lang="ru-RU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636" y="1052736"/>
            <a:ext cx="5472732" cy="7918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Полиморфный вирус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38262" y="2096443"/>
            <a:ext cx="8626226" cy="8285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4" name="Рисунок 3" descr="kasper_14_06_2010_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52004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60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052736"/>
            <a:ext cx="3456385" cy="7024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-вирус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42402" y="2204864"/>
            <a:ext cx="8101564" cy="12904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</a:t>
            </a:r>
          </a:p>
        </p:txBody>
      </p:sp>
      <p:pic>
        <p:nvPicPr>
          <p:cNvPr id="4" name="Содержимое 5" descr="1.4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96" y="3584014"/>
            <a:ext cx="3086080" cy="31007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67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5655" y="1988840"/>
            <a:ext cx="6518275" cy="26558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ЯЗЫКУ,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КОТОРОМ НАПИСАН ВИРУС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9388" y="1651051"/>
            <a:ext cx="8065020" cy="1561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ассемблер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высокоуровневый язык программирования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скриптовый язык и др.</a:t>
            </a:r>
          </a:p>
        </p:txBody>
      </p:sp>
      <p:pic>
        <p:nvPicPr>
          <p:cNvPr id="3" name="Рисунок 2" descr="язы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57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2060848"/>
            <a:ext cx="7670055" cy="2286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ДОПОЛНИТЕЛЬНОЙ ВРЕДОНОСНОЙ ФУНКЦИОНАЛЬНОСТИ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983" y="907976"/>
            <a:ext cx="2519833" cy="7208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388" y="1916832"/>
            <a:ext cx="8641084" cy="12248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4" name="Рисунок 4" descr="129124_976_hlserverinfo_12968_37_3_beghjmtvx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196448"/>
            <a:ext cx="4608512" cy="353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6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2816" y="1484784"/>
            <a:ext cx="3299246" cy="936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1560" y="3068960"/>
            <a:ext cx="8136904" cy="218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4" name="Рисунок 3" descr="286359.pn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796004" y="219846"/>
            <a:ext cx="4046991" cy="2561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09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959" y="691952"/>
            <a:ext cx="3167905" cy="6488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39998" y="1484784"/>
            <a:ext cx="7704410" cy="7927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4" name="Рисунок 4" descr="kgb-keylogg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50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5" y="717228"/>
            <a:ext cx="2446337" cy="6955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950" y="1500189"/>
            <a:ext cx="8821768" cy="152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Spyware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spywa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42" y="3025476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04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7471" y="404664"/>
            <a:ext cx="2446337" cy="555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388" y="1196752"/>
            <a:ext cx="4606926" cy="5370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  <a:p>
            <a:pPr>
              <a:buFont typeface="Arial" pitchFamily="34" charset="0"/>
              <a:buNone/>
            </a:pPr>
            <a:r>
              <a:rPr lang="ru-RU" sz="1800" b="1" dirty="0" smtClean="0">
                <a:cs typeface="Times New Roman" pitchFamily="18" charset="0"/>
              </a:rPr>
              <a:t>   *Хост</a:t>
            </a:r>
            <a:r>
              <a:rPr lang="ru-RU" sz="1800" dirty="0" smtClean="0">
                <a:cs typeface="Times New Roman" pitchFamily="18" charset="0"/>
              </a:rPr>
              <a:t> – это ПК, подключенные к Интернету, с которых пользователи могут зайти на какой-либо сайт</a:t>
            </a:r>
          </a:p>
        </p:txBody>
      </p:sp>
      <p:pic>
        <p:nvPicPr>
          <p:cNvPr id="4" name="Рисунок 4" descr="ботнеты.pn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000628" y="428605"/>
            <a:ext cx="3973511" cy="6138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62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312" y="1580183"/>
            <a:ext cx="8678168" cy="10567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ПРАВОВОЙ ЛИКБЕЗ</a:t>
            </a:r>
            <a:endParaRPr lang="ru-RU" sz="6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/>
          </a:blip>
          <a:srcRect/>
          <a:stretch/>
        </p:blipFill>
        <p:spPr>
          <a:xfrm>
            <a:off x="1389166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8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2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883" y="1556792"/>
            <a:ext cx="8749605" cy="2086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3" name="Рисунок 2" descr="1339137439_40038-1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5580112" y="3637661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18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Статья 273. Создание, использование и распространение вредоносных компьютерных программ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b="1" dirty="0">
                <a:hlinkClick r:id="rId3" tooltip="Уголовный кодекс РФ"/>
              </a:rPr>
              <a:t>[Уголовный кодекс РФ]</a:t>
            </a:r>
            <a:r>
              <a:rPr lang="ru-RU" sz="1600" dirty="0"/>
              <a:t> </a:t>
            </a:r>
            <a:r>
              <a:rPr lang="ru-RU" sz="1600" b="1" dirty="0">
                <a:hlinkClick r:id="rId4" tooltip="Преступления в сфере компьютерной информации"/>
              </a:rPr>
              <a:t>[Глава 28]</a:t>
            </a:r>
            <a:r>
              <a:rPr lang="ru-RU" sz="1600" dirty="0"/>
              <a:t> </a:t>
            </a:r>
            <a:r>
              <a:rPr lang="ru-RU" sz="1600" b="1" dirty="0">
                <a:hlinkClick r:id="rId5" tooltip="Создание, использование и распространение вредоносных компьютерных программ"/>
              </a:rPr>
              <a:t>[Статья 273]</a:t>
            </a:r>
            <a:endParaRPr lang="ru-RU" sz="1600" dirty="0"/>
          </a:p>
          <a:p>
            <a:r>
              <a:rPr lang="ru-RU" sz="1600" dirty="0"/>
              <a:t>1. Создание, распространение или использование компьютерных программ либо иной компьютерной информации, заведомо предназначенных для несанкционированного уничтожения, блокирования, модификации, копирования компьютерной информации или нейтрализации средств защиты компьютерной информации, -</a:t>
            </a:r>
          </a:p>
          <a:p>
            <a:r>
              <a:rPr lang="ru-RU" sz="1600" dirty="0"/>
              <a:t>наказываются ограничением свободы на срок до четырех лет, либо принудительными работами на срок до четырех лет, либо лишением свободы на тот же срок со штрафом в размере до двухсот тысяч рублей или в размере заработной платы или иного дохода осужденного за период до восемнадцати месяцев.</a:t>
            </a:r>
          </a:p>
          <a:p>
            <a:r>
              <a:rPr lang="ru-RU" sz="1600" dirty="0"/>
              <a:t>2. Деяния, предусмотренные частью первой настоящей статьи, совершенные группой лиц по предварительному сговору или организованной группой либо лицом с использованием своего служебного положения, а равно причинившие крупный ущерб или совершенные из корыстной заинтересованности, -</a:t>
            </a:r>
          </a:p>
          <a:p>
            <a:r>
              <a:rPr lang="ru-RU" sz="1600" dirty="0"/>
              <a:t>наказываются ограничением свободы на срок до четырех лет, либо принудительными работами на срок до пяти лет с лишением права занимать определенные должности или заниматься определенной деятельностью на срок до трех лет или без такового, либо лишением свободы на срок до пяти лет со штрафом в размере от ста тысяч до двухсот тысяч рублей или в размере заработной платы или иного дохода осужденного за период от двух до трех лет или без такового и с лишением права занимать определенные должности или заниматься определенной деятельностью на срок до трех лет или без такового.</a:t>
            </a:r>
          </a:p>
          <a:p>
            <a:r>
              <a:rPr lang="ru-RU" sz="1600" dirty="0"/>
              <a:t>3. Деяния, предусмотренные частями первой или второй настоящей статьи, если они повлекли тяжкие последствия или создали угрозу их наступления, -</a:t>
            </a:r>
          </a:p>
          <a:p>
            <a:r>
              <a:rPr lang="ru-RU" sz="1600" dirty="0"/>
              <a:t>наказываются лишением свободы на срок до семи лет.</a:t>
            </a:r>
          </a:p>
        </p:txBody>
      </p:sp>
    </p:spTree>
    <p:extLst>
      <p:ext uri="{BB962C8B-B14F-4D97-AF65-F5344CB8AC3E}">
        <p14:creationId xmlns:p14="http://schemas.microsoft.com/office/powerpoint/2010/main" val="23349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9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9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9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9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9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9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9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9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9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9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9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1556793"/>
            <a:ext cx="8605589" cy="27363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образовательных учреждениях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  <a:endParaRPr lang="ru-RU" sz="18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information_security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220072" y="4293097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5517232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*Доктрина – это государственная политика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обеспечения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* Ликбез – это ликвидация безграмотности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1871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7504" y="1484784"/>
            <a:ext cx="8856984" cy="93610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орьба с сетевыми угрозами</a:t>
            </a:r>
            <a:endParaRPr lang="ru-RU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2240c70de234efd199d05eaa7c5f1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1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95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867" y="1569912"/>
            <a:ext cx="6085309" cy="12830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31675" y="3153519"/>
            <a:ext cx="8460805" cy="3155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файрволл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антиспам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фильтр и еще пару – тройку модулей для полной защиты вашего компьютера.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Новые вирусы появляются ежедневно, поэтому не забывайте регулярно обновлять антивирусные программы, лучше всего настроить программу на автоматическое обновление.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1150987"/>
            <a:ext cx="5509245" cy="14139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2915" y="2930653"/>
            <a:ext cx="8605589" cy="28026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Arial" pitchFamily="34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52536" y="1484921"/>
            <a:ext cx="8496944" cy="7199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0384051"/>
              </p:ext>
            </p:extLst>
          </p:nvPr>
        </p:nvGraphicFramePr>
        <p:xfrm>
          <a:off x="269979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1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790947"/>
            <a:ext cx="5400600" cy="17739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6024" y="2717478"/>
            <a:ext cx="8892480" cy="3663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Большинство червей и вредоносных скриптов ориентированы под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Opera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очень популярна в России из-за ее призрачного удобства и реально большого числа настроек.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5" y="1006970"/>
            <a:ext cx="5581253" cy="17739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2914" y="3005510"/>
            <a:ext cx="8533582" cy="32318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Постоянно обновляйте операционную систему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Корпорация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периодически выпускает специальные обновления безопасности, которые могут помочь защитить компьютер.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630970"/>
            <a:ext cx="4213101" cy="12858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32048" y="2077963"/>
            <a:ext cx="8604448" cy="42313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отправке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12" y="1461902"/>
            <a:ext cx="6696744" cy="12470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76064" y="2932931"/>
            <a:ext cx="8460432" cy="33763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будьте готовы к тому, что можете поселить вирус на свой компьютер.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1421965"/>
            <a:ext cx="6085309" cy="7828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43913" y="2363713"/>
            <a:ext cx="8892480" cy="2649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Используйте брандмауэр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1350466"/>
            <a:ext cx="7309444" cy="7823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6891" y="2148260"/>
            <a:ext cx="8749605" cy="3801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семисимвольный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пароль, потребуется 2-4 года.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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12" y="1367011"/>
            <a:ext cx="6552728" cy="7658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3" y="2204864"/>
            <a:ext cx="8856984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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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2088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Правила безопасности в сети  Интернет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529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НЕЖЕЛАТЕЛЬНО РАЗМЕЩАТЬ ПЕРСОНАЛЬНУЮ ИНФОРМАЦИЮ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ИНТЕРНЕТЕ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08946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3946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ОТВЕЧАЙТЕ НА ПОДОЗРИТЕЛЬНЫЕ ПИСЬМА ПРИХОДЯЩИЕ НА ВАШУ ЭЛЕКТРОННУЮ ПОЧТУ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1928232"/>
            <a:ext cx="5400600" cy="7086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100000"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Компьютерный вирус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6904" y="3285083"/>
            <a:ext cx="8505576" cy="230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Компьютерный вирус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разновидность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  <p:extLst>
      <p:ext uri="{BB962C8B-B14F-4D97-AF65-F5344CB8AC3E}">
        <p14:creationId xmlns:p14="http://schemas.microsoft.com/office/powerpoint/2010/main" val="13553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6490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ВЫ ПУБЛИКУЕТЕ ФОТО ИЛИ ВИДЕО В ИНТЕРНЕТЕ – ПОМНИТЕ, ЧТО ИХ МОЖЕТ ПОСМОТРЕТЬ КАЖДЫЙ И ИСПОЛЬЗОВАТЬ В СВОИХ ЦЕЛЯХ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4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3691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ДОБАВЛЯЙТЕ СЕБЕ В ДРУЗЬЯ НЕЗНАКОМЫХ ВАМ ЛЮДЕЙ В КОНТАКТЕ, ОДНОКЛАССНИКАХ,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ICQ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7186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ИСПОЛЬЗУЙТЕ ПАРОЛИ СОСТОЯЩИЕ ИЗ НАБОРА БУКВ, ЦИФР, ЗНАКОВ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559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КОНТРОЛИРУЙТЕ РАБОТУ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КОМПЬЮТЕРОМ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7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2647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ИСПОЛЬЗУЙТЕ ЛИЦЕНЗИОННОЕ ПРОГРАММНОЕ ОБЕСПЕЧЕНИЕ, АНТИВИРУСНЫЕ ПРОГРАММЫ,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ТАКЖЕ СВОЕВРЕМЕННО ИХ ОБНОВЛЯЙТЕ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ЗАПОМИНАЙТЕ ПАРОЛИ НА ОБЩЕДОСТУПНЫХ КОМПЬЮТЕРАХ И НЕ СОХРАНЯЙТЕ ВАЖНУЮ ИНФОРМАЦИЮ (ИНТЕРНЕТ-КАФЕ, УЧЕБНОМ ЗАВЕДЕНИИ)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9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5596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РЯДОМ С ВАМИ НЕТ РОДНЫХ,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ВСТРЕЧАЙТЕСЬ С ЛЮДЬМИ С КОТОРЫМИ ПОЗНАКОМИЛИСЬ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ИНТЕРНЕТЕ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10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5596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ОТКРЫВАЙТЕ ФАЙЛЫ, ПОЛУЧЕННЫЕ ОТ НЕЗНАКОМЫХ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ВАМ ЛЮДЕЙ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11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969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ОБЩЕНИИ СОБЛЮДАЙТЕ СЕТЕВОЙ ЭТИКЕТ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71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Правило 12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ИСПОЛЬЗУЙТЕ ВЕБ-КАМЕРУ ТОЛЬКО ПРИ ОБЩЕНИИ С РОДНЫМИ И ДРУЗЬЯМИ И ПРОСЛЕДИТЕ, ЧТОБЫ ПОСТОРОННИЕ ЛЮДИ НЕ МОГЛИ ВИДЕТЬ И СЛЫШАТЬ ВАШ РАЗГОВОР, ТАК КАК ОН МОЖЕТ БЫТЬ ЗАПИСАН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214282" y="2348880"/>
            <a:ext cx="8571604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0" algn="just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Принято разделять вирусы на следующие группы: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496" y="1340768"/>
            <a:ext cx="6048672" cy="7200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вирусов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35-viru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3743927"/>
            <a:ext cx="3216604" cy="2976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18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420888"/>
            <a:ext cx="8176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Анкетирование на усвоение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материала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51720" y="2492896"/>
            <a:ext cx="4786313" cy="8759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8613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2726035"/>
            <a:ext cx="5616624" cy="7029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Подведение итогов</a:t>
            </a:r>
          </a:p>
        </p:txBody>
      </p:sp>
    </p:spTree>
    <p:extLst>
      <p:ext uri="{BB962C8B-B14F-4D97-AF65-F5344CB8AC3E}">
        <p14:creationId xmlns:p14="http://schemas.microsoft.com/office/powerpoint/2010/main" val="24162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772816"/>
            <a:ext cx="80648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СПАСИБО ЗА ВНИМАНИЕ!</a:t>
            </a:r>
            <a:endParaRPr lang="ru-RU" sz="45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adm44.ru/i/news/empty354.jpg"/>
          <p:cNvPicPr>
            <a:picLocks noChangeAspect="1" noChangeArrowheads="1"/>
          </p:cNvPicPr>
          <p:nvPr/>
        </p:nvPicPr>
        <p:blipFill>
          <a:blip r:embed="rId3"/>
          <a:srcRect l="4938" r="9877"/>
          <a:stretch>
            <a:fillRect/>
          </a:stretch>
        </p:blipFill>
        <p:spPr bwMode="auto">
          <a:xfrm>
            <a:off x="323528" y="3000372"/>
            <a:ext cx="3857652" cy="3049693"/>
          </a:xfrm>
          <a:prstGeom prst="rect">
            <a:avLst/>
          </a:prstGeom>
          <a:noFill/>
        </p:spPr>
      </p:pic>
      <p:pic>
        <p:nvPicPr>
          <p:cNvPr id="4" name="Picture 4" descr="http://www.cleper.ru/news/669029ea9d2bf9187d06d83319540b36.jpg"/>
          <p:cNvPicPr>
            <a:picLocks noChangeAspect="1" noChangeArrowheads="1"/>
          </p:cNvPicPr>
          <p:nvPr/>
        </p:nvPicPr>
        <p:blipFill>
          <a:blip r:embed="rId4"/>
          <a:srcRect l="1824" t="2473" r="3323" b="3540"/>
          <a:stretch>
            <a:fillRect/>
          </a:stretch>
        </p:blipFill>
        <p:spPr bwMode="auto">
          <a:xfrm>
            <a:off x="4845351" y="3140968"/>
            <a:ext cx="3941491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2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492896"/>
            <a:ext cx="7776864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ПОРАЖАЕМЫМ ОБЪЕКТАМ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981001"/>
            <a:ext cx="4461644" cy="7198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75" y="2004814"/>
            <a:ext cx="8677597" cy="1568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</a:t>
            </a:r>
          </a:p>
        </p:txBody>
      </p:sp>
      <p:pic>
        <p:nvPicPr>
          <p:cNvPr id="4" name="Содержимое 5" descr="файловый вирус.gi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134490" y="3798391"/>
            <a:ext cx="6397950" cy="2726953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21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979984"/>
            <a:ext cx="5003601" cy="7208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75" y="1862510"/>
            <a:ext cx="8749605" cy="12784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4" name="Рисунок 5" descr="загрузочный вирус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372374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9336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979984"/>
            <a:ext cx="4964113" cy="7208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 вирусы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87028" y="1845171"/>
            <a:ext cx="8289428" cy="11517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Требуют наличия одного из Скриптовые языков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Javascript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VBScript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для самостоятельного проникновения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неинфи-цированные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скрипты.</a:t>
            </a:r>
          </a:p>
        </p:txBody>
      </p:sp>
      <p:pic>
        <p:nvPicPr>
          <p:cNvPr id="4" name="Содержимое 5" descr="скриптов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684261" y="3170219"/>
            <a:ext cx="4704163" cy="3427133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12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1211</Words>
  <Application>Microsoft Office PowerPoint</Application>
  <PresentationFormat>Экран (4:3)</PresentationFormat>
  <Paragraphs>191</Paragraphs>
  <Slides>53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БЕЗОПАСНОСТЬ В СЕТИ ИНТЕРНЕТ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учитель</cp:lastModifiedBy>
  <cp:revision>39</cp:revision>
  <dcterms:created xsi:type="dcterms:W3CDTF">2013-01-28T19:28:30Z</dcterms:created>
  <dcterms:modified xsi:type="dcterms:W3CDTF">2014-10-23T18:27:05Z</dcterms:modified>
</cp:coreProperties>
</file>