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59" r:id="rId4"/>
    <p:sldId id="27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9" r:id="rId13"/>
    <p:sldId id="271" r:id="rId14"/>
    <p:sldId id="272" r:id="rId15"/>
    <p:sldId id="273" r:id="rId16"/>
    <p:sldId id="275" r:id="rId17"/>
    <p:sldId id="277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-71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2BAAE-BE72-4AD9-831F-102E556D16A9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670C-F7B0-4BD2-8BBD-F41AA76785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605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2BAAE-BE72-4AD9-831F-102E556D16A9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670C-F7B0-4BD2-8BBD-F41AA76785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897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2BAAE-BE72-4AD9-831F-102E556D16A9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670C-F7B0-4BD2-8BBD-F41AA76785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112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2BAAE-BE72-4AD9-831F-102E556D16A9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670C-F7B0-4BD2-8BBD-F41AA76785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129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2BAAE-BE72-4AD9-831F-102E556D16A9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670C-F7B0-4BD2-8BBD-F41AA76785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287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2BAAE-BE72-4AD9-831F-102E556D16A9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670C-F7B0-4BD2-8BBD-F41AA76785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880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2BAAE-BE72-4AD9-831F-102E556D16A9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670C-F7B0-4BD2-8BBD-F41AA76785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303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2BAAE-BE72-4AD9-831F-102E556D16A9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670C-F7B0-4BD2-8BBD-F41AA76785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102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2BAAE-BE72-4AD9-831F-102E556D16A9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670C-F7B0-4BD2-8BBD-F41AA76785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307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2BAAE-BE72-4AD9-831F-102E556D16A9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670C-F7B0-4BD2-8BBD-F41AA76785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27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2BAAE-BE72-4AD9-831F-102E556D16A9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4670C-F7B0-4BD2-8BBD-F41AA76785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070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2BAAE-BE72-4AD9-831F-102E556D16A9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4670C-F7B0-4BD2-8BBD-F41AA76785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757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27021" y="1275008"/>
            <a:ext cx="8699500" cy="2382592"/>
          </a:xfrm>
        </p:spPr>
        <p:txBody>
          <a:bodyPr>
            <a:normAutofit fontScale="90000"/>
          </a:bodyPr>
          <a:lstStyle/>
          <a:p>
            <a:r>
              <a:rPr lang="ru-RU" sz="8900" b="1" dirty="0" smtClean="0">
                <a:solidFill>
                  <a:srgbClr val="C00000"/>
                </a:solidFill>
              </a:rPr>
              <a:t>В  мире профессий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7650" y="5350932"/>
            <a:ext cx="9144000" cy="1020763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Подготовила: учитель начальных классов</a:t>
            </a:r>
          </a:p>
          <a:p>
            <a:pPr algn="r"/>
            <a:r>
              <a:rPr lang="ru-RU" dirty="0" smtClean="0"/>
              <a:t>ГБОУ СОШ №2 с. </a:t>
            </a:r>
            <a:r>
              <a:rPr lang="ru-RU" smtClean="0"/>
              <a:t>Приволжье  </a:t>
            </a:r>
            <a:r>
              <a:rPr lang="ru-RU" dirty="0" smtClean="0"/>
              <a:t>Доненко С.Н.</a:t>
            </a:r>
          </a:p>
        </p:txBody>
      </p:sp>
    </p:spTree>
    <p:extLst>
      <p:ext uri="{BB962C8B-B14F-4D97-AF65-F5344CB8AC3E}">
        <p14:creationId xmlns:p14="http://schemas.microsoft.com/office/powerpoint/2010/main" val="66224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6912160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9700"/>
            <a:ext cx="12191999" cy="6997700"/>
          </a:xfrm>
        </p:spPr>
      </p:pic>
    </p:spTree>
    <p:extLst>
      <p:ext uri="{BB962C8B-B14F-4D97-AF65-F5344CB8AC3E}">
        <p14:creationId xmlns:p14="http://schemas.microsoft.com/office/powerpoint/2010/main" val="29955011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41" y="167424"/>
            <a:ext cx="11861441" cy="6581105"/>
          </a:xfrm>
        </p:spPr>
      </p:pic>
    </p:spTree>
    <p:extLst>
      <p:ext uri="{BB962C8B-B14F-4D97-AF65-F5344CB8AC3E}">
        <p14:creationId xmlns:p14="http://schemas.microsoft.com/office/powerpoint/2010/main" val="23350852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100" y="365125"/>
            <a:ext cx="3390900" cy="493934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500" y="365125"/>
            <a:ext cx="3451606" cy="493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7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565" y="1902317"/>
            <a:ext cx="4514293" cy="38481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1" y="365125"/>
            <a:ext cx="50292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54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01" y="360608"/>
            <a:ext cx="5215944" cy="450760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800" y="2081212"/>
            <a:ext cx="4381500" cy="3889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73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749" y="824249"/>
            <a:ext cx="6143224" cy="3309869"/>
          </a:xfrm>
        </p:spPr>
      </p:pic>
      <p:pic>
        <p:nvPicPr>
          <p:cNvPr id="3" name="Объект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149" y="976649"/>
            <a:ext cx="6143224" cy="3309869"/>
          </a:xfrm>
          <a:prstGeom prst="rect">
            <a:avLst/>
          </a:prstGeom>
        </p:spPr>
      </p:pic>
      <p:pic>
        <p:nvPicPr>
          <p:cNvPr id="4" name="Объект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2" y="180304"/>
            <a:ext cx="11848562" cy="647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4233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33" y="463640"/>
            <a:ext cx="10972800" cy="605307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04574" y="4005330"/>
            <a:ext cx="5821251" cy="1828800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Спасибо за внимание!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94549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/>
              <a:t>Цель: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ru-RU" sz="5400" b="1" dirty="0" smtClean="0"/>
              <a:t>Познакомить с миром профессий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3923169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17161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335800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281239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37263719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505299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7461292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30" y="365123"/>
            <a:ext cx="4409270" cy="295957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300" y="365123"/>
            <a:ext cx="4523570" cy="29595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200" y="3771899"/>
            <a:ext cx="4521200" cy="26900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521392"/>
            <a:ext cx="3721100" cy="294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883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170</TotalTime>
  <Words>28</Words>
  <Application>Microsoft Office PowerPoint</Application>
  <PresentationFormat>Произвольный</PresentationFormat>
  <Paragraphs>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В  мире профессий </vt:lpstr>
      <vt:lpstr>Цель: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Интересный мир профессий Цель: закрепить знания о профессиях, их значении в жизни людей.</dc:title>
  <dc:creator>Валера</dc:creator>
  <cp:lastModifiedBy>Светлана</cp:lastModifiedBy>
  <cp:revision>30</cp:revision>
  <dcterms:created xsi:type="dcterms:W3CDTF">2018-11-20T11:16:36Z</dcterms:created>
  <dcterms:modified xsi:type="dcterms:W3CDTF">2021-01-20T13:56:15Z</dcterms:modified>
</cp:coreProperties>
</file>