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516" y="-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8828-33B2-4F20-A966-19FD2D9B117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2AD0-2FC5-4E72-8CFD-394E0EB4B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692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8828-33B2-4F20-A966-19FD2D9B117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2AD0-2FC5-4E72-8CFD-394E0EB4B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458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8828-33B2-4F20-A966-19FD2D9B117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2AD0-2FC5-4E72-8CFD-394E0EB4B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350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8828-33B2-4F20-A966-19FD2D9B117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2AD0-2FC5-4E72-8CFD-394E0EB4B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164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8828-33B2-4F20-A966-19FD2D9B117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2AD0-2FC5-4E72-8CFD-394E0EB4B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475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8828-33B2-4F20-A966-19FD2D9B117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2AD0-2FC5-4E72-8CFD-394E0EB4B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729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8828-33B2-4F20-A966-19FD2D9B117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2AD0-2FC5-4E72-8CFD-394E0EB4B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254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8828-33B2-4F20-A966-19FD2D9B117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2AD0-2FC5-4E72-8CFD-394E0EB4B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88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8828-33B2-4F20-A966-19FD2D9B117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2AD0-2FC5-4E72-8CFD-394E0EB4B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653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8828-33B2-4F20-A966-19FD2D9B117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2AD0-2FC5-4E72-8CFD-394E0EB4B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210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88828-33B2-4F20-A966-19FD2D9B117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D2AD0-2FC5-4E72-8CFD-394E0EB4B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503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88828-33B2-4F20-A966-19FD2D9B117C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D2AD0-2FC5-4E72-8CFD-394E0EB4B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28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95715" y="773950"/>
            <a:ext cx="9144000" cy="2435846"/>
          </a:xfrm>
        </p:spPr>
        <p:txBody>
          <a:bodyPr>
            <a:normAutofit/>
          </a:bodyPr>
          <a:lstStyle/>
          <a:p>
            <a:r>
              <a:rPr lang="ru-RU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Геометрические</a:t>
            </a:r>
            <a:br>
              <a:rPr lang="ru-RU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фигуры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04240" y="4738916"/>
            <a:ext cx="79654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Автор: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Доненко С.Н.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2000" b="1" i="1">
                <a:latin typeface="Arial" panose="020B0604020202020204" pitchFamily="34" charset="0"/>
                <a:cs typeface="Arial" panose="020B0604020202020204" pitchFamily="34" charset="0"/>
              </a:rPr>
              <a:t>Учитель</a:t>
            </a:r>
            <a:r>
              <a:rPr lang="ru-RU" sz="2000" i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«З» класса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ГБОУ 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СОШ №2 с. Приволжье Самарской области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33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Круг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3512" y="2789721"/>
            <a:ext cx="6622775" cy="2110271"/>
          </a:xfrm>
        </p:spPr>
        <p:txBody>
          <a:bodyPr>
            <a:no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Итак, смотрите: это круг,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Немало есть кругов вокруг: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Монета —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круг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и блюдце — круг,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На небе солнце тоже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— круг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https://avatanplus.com/files/resources/original/5781e889370a6155d37458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8985" y="1421960"/>
            <a:ext cx="7383145" cy="509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00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Овал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3512" y="2789721"/>
            <a:ext cx="6622775" cy="2110271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 если круг у нас упал?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Или его вдруг кто-то сжал?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И по бокам слегка примял?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Тогда получим мы — овал.</a:t>
            </a:r>
          </a:p>
        </p:txBody>
      </p:sp>
      <p:pic>
        <p:nvPicPr>
          <p:cNvPr id="2054" name="Picture 6" descr="http://www.playcast.ru/uploads/2018/11/26/2619925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5" y="2397761"/>
            <a:ext cx="4951849" cy="261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46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Прямоугольник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3512" y="2789721"/>
            <a:ext cx="6622775" cy="2110271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Прямоугольник с виду прост,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Его построить — не вопрос,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И он совсем не виноват,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не сложился как квадрат.</a:t>
            </a:r>
          </a:p>
        </p:txBody>
      </p:sp>
      <p:pic>
        <p:nvPicPr>
          <p:cNvPr id="3076" name="Picture 4" descr="https://upload.wikimedia.org/wikipedia/commons/thumb/e/e0/Rectangle_example.svg/1599px-Rectangle_example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95" y="2344237"/>
            <a:ext cx="5072917" cy="300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70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Квадрат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3512" y="2789721"/>
            <a:ext cx="6622775" cy="2110271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 вот — квадрат. Он очень рад,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сложен словно на парад.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Красив и строг: ведь у него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Равны все стороны его.</a:t>
            </a:r>
          </a:p>
        </p:txBody>
      </p:sp>
      <p:pic>
        <p:nvPicPr>
          <p:cNvPr id="3074" name="Picture 2" descr="https://img.itch.zone/aW1hZ2UvMTc4NjUxLzgzNTgyOS5wbmc=/original/RakNU%2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025" y="365125"/>
            <a:ext cx="7021268" cy="7021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33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Треугольник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3512" y="2789721"/>
            <a:ext cx="6622775" cy="2110271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 треугольник что сказать?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Его не сложно описать,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Он как подобие крыла: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Три стороны и три угла.</a:t>
            </a:r>
          </a:p>
        </p:txBody>
      </p:sp>
      <p:pic>
        <p:nvPicPr>
          <p:cNvPr id="6148" name="Picture 4" descr="http://pngimg.com/uploads/triangle/triangle_PNG3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27566"/>
            <a:ext cx="4234580" cy="423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630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здесь лишнее?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7521" y="1690688"/>
            <a:ext cx="6496957" cy="488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7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Назови фигуры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33" y="1690688"/>
            <a:ext cx="7810534" cy="482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9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120" y="28035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МОЛОДЦЫ!!!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43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137</Words>
  <Application>Microsoft Office PowerPoint</Application>
  <PresentationFormat>Произвольный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Геометрические фигуры</vt:lpstr>
      <vt:lpstr>Круг</vt:lpstr>
      <vt:lpstr>Овал</vt:lpstr>
      <vt:lpstr>Прямоугольник</vt:lpstr>
      <vt:lpstr>Квадрат</vt:lpstr>
      <vt:lpstr>Треугольник</vt:lpstr>
      <vt:lpstr>Что здесь лишнее?</vt:lpstr>
      <vt:lpstr>Назови фигуры</vt:lpstr>
      <vt:lpstr>МОЛОДЦЫ!!!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Геометрические фигуры</dc:title>
  <dc:creator>Пользователь Windows</dc:creator>
  <cp:lastModifiedBy>Светлана</cp:lastModifiedBy>
  <cp:revision>11</cp:revision>
  <dcterms:created xsi:type="dcterms:W3CDTF">2020-01-22T16:57:27Z</dcterms:created>
  <dcterms:modified xsi:type="dcterms:W3CDTF">2021-01-20T14:37:19Z</dcterms:modified>
</cp:coreProperties>
</file>