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РАБОТЫ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ПЕДАГОГА-ПСИХОЛОГА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РОДИТЕЛЯМИ ОБУЧАЮЩИХСЯ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ЦИФРОВОМ ФОРМАТЕ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автор: педагог-психолог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Гаранина Ирина Алексеевна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Такие формы взаимодействия с родителями помогают выстраивать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партнерское взаимодействие с родителями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(законными представителями)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решения образовательных задач, использовать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методы и средства для их психолого-педагогического просвещения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благотворно влияют на результаты образовательного процесса в целом.</a:t>
            </a:r>
          </a:p>
          <a:p>
            <a:pPr indent="2698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 использовании этих и многих других факторов информатизации работы педагога с родителями и учащимися надо учитывать, что одним из самых главных следствий такого взаимодействия является качественное образование и воспитание детей.</a:t>
            </a: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142984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закончена,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удачного дня!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Одним из важнейших информационно-коммуникационных ресурсов взаимодействия  педагогов и родителей является сайт школы, где оперативно размещается информация по всем направлениям деятельности учреждения.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6238865" cy="31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Помимо сайта при организации дистанционного взаимодействия с родителями педагог-психолог пользуется таким инструментом, как социальные сети - создание закрытых групп в «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ВКонтакте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», размещение информации для общего доступа, индивидуальная переписка с обучающимися и родителями по интересующим вопросам (индивидуальные консультации).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00438"/>
            <a:ext cx="5072098" cy="313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последнее время с целью обсуждения и оперативного решения вопросов по разным направлениям учебной и воспитательной работы педагоги и родители многих учреждений образования стали пользоваться возможностями мобильных приложений «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Viber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 и «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WhatsApp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», которые позволяют оперативно взаимодействовать с учащимися и их родителями по решению текущих вопросов жизни класса.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6" name="Picture 2" descr="https://radioportal.ru/sites/default/files/uploads/main_photo/viber_free_cal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2130409" cy="1331506"/>
          </a:xfrm>
          <a:prstGeom prst="rect">
            <a:avLst/>
          </a:prstGeom>
          <a:noFill/>
        </p:spPr>
      </p:pic>
      <p:pic>
        <p:nvPicPr>
          <p:cNvPr id="26628" name="Picture 4" descr="https://rubimbrus.ru/wp-content/uploads/2020/05/whatsAp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92919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Самым, на мой взгляд, эффективным способом общения с родителями является проведение  онлайн - собраний для родителей на электронной платформе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ZOOM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428868"/>
            <a:ext cx="47727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Такой способ очень удобен для проведения собраний с большим количеством участников. Эта форма общения сокращает временные затраты, на проведение таких собраний не нужны какие-то специальные приспособления, достаточно всего лишь наушников 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веб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- камеры.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857652" cy="246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29058" y="5072074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Родителям заранее высылается ссылка, логин и пароль.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285728"/>
            <a:ext cx="7643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 помощью функции «демонстрация экрана»  транслируется любой материал, который необходимо донести до родителей. Поскольку визуальное предъявление материала намного эффективнее словесного, функция «демонстрации экрана» это очень эффективное взаимодействие.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48920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285728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сеанса связи по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ZOOM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родители могут задавать вопросы устно (с помощью микрофона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веб-камеры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или в письменном виде (с помощью чата). Также, во время проведения собрания можно проводить различные опросы с помощью сервиса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Straw Poll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zoom-s.ru/wp-content/uploads/2020/05/Vozmozhnosti-nastroek-chatov-Zo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5786478" cy="4104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business-statistics-background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Сервис опроса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252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ВОЗМОЖНОСТИ РАБОТЫ  ПЕДАГОГА-ПСИХОЛОГА  С РОДИТЕЛЯМИ ОБУЧАЮЩИХСЯ  В ЦИФРОВОМ ФОРМАТЕ    автор: педагог-психолог  Гаранина Ирина Алексеевна</vt:lpstr>
      <vt:lpstr>Одним из важнейших информационно-коммуникационных ресурсов взаимодействия  педагогов и родителей является сайт школы, где оперативно размещается информация по всем направлениям деятельности учреждения.             </vt:lpstr>
      <vt:lpstr>Помимо сайта при организации дистанционного взаимодействия с родителями педагог-психолог пользуется таким инструментом, как социальные сети - создание закрытых групп в «ВКонтакте», размещение информации для общего доступа, индивидуальная переписка с обучающимися и родителями по интересующим вопросам (индивидуальные консультации).</vt:lpstr>
      <vt:lpstr>В последнее время с целью обсуждения и оперативного решения вопросов по разным направлениям учебной и воспитательной работы педагоги и родители многих учреждений образования стали пользоваться возможностями мобильных приложений «Viber» и «WhatsApp», которые позволяют оперативно взаимодействовать с учащимися и их родителями по решению текущих вопросов жизни класса.</vt:lpstr>
      <vt:lpstr>Самым, на мой взгляд, эффективным способом общения с родителями является проведение  онлайн - собраний для родителей на электронной платформе ZOOM.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РАБОТЫ ПЕДАГОГА С РОДИТЕЛЯМИ УЧЕНИКОВ В ЦИФРОВОМ ФОРМАТЕ    автор: педагог-психолог  Гаранина Ирина Алексеевна</dc:title>
  <dc:creator>Admin</dc:creator>
  <cp:lastModifiedBy>Admin</cp:lastModifiedBy>
  <cp:revision>17</cp:revision>
  <dcterms:created xsi:type="dcterms:W3CDTF">2020-11-15T16:27:50Z</dcterms:created>
  <dcterms:modified xsi:type="dcterms:W3CDTF">2020-11-16T08:57:24Z</dcterms:modified>
</cp:coreProperties>
</file>