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62" r:id="rId6"/>
    <p:sldId id="263" r:id="rId7"/>
    <p:sldId id="261" r:id="rId8"/>
    <p:sldId id="264" r:id="rId9"/>
    <p:sldId id="271" r:id="rId10"/>
    <p:sldId id="266" r:id="rId11"/>
    <p:sldId id="265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>
        <p:scale>
          <a:sx n="50" d="100"/>
          <a:sy n="50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3A6AF-089E-4962-8AAE-52AD19301082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F0FF-405C-44FC-A07C-06A7ABE5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737BDB1-8EA7-4E46-85DD-BBD696E2752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745B95-53F6-47B4-BA93-6BE4C86EE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3.infourok.ru/uploads/ex/0e4b/000048e2-75d39a6c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47667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2 классе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733256"/>
            <a:ext cx="3812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Тумановская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 СОШ №2 с. Приволжье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04864"/>
            <a:ext cx="7812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« Правописание с заглавной буквы имён собственных »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3337" y="620688"/>
            <a:ext cx="7789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Игра « Незнайка и его друзья»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Татьяна\Documents\скр урок.png"/>
          <p:cNvPicPr/>
          <p:nvPr/>
        </p:nvPicPr>
        <p:blipFill>
          <a:blip r:embed="rId3" cstate="print"/>
          <a:srcRect b="6757"/>
          <a:stretch>
            <a:fillRect/>
          </a:stretch>
        </p:blipFill>
        <p:spPr bwMode="auto">
          <a:xfrm>
            <a:off x="683568" y="1268760"/>
            <a:ext cx="74888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 descr="http://ligovospb.ru/assets/images/2016-%D0%B3%D0%BE%D0%B4/16-%D1%87%D0%B0%D1%81%D1%82%D1%8C-2/16-%D1%87%D0%B0%D1%81%D1%82%D1%8C-3/3243(1).jpg"/>
          <p:cNvPicPr>
            <a:picLocks noChangeAspect="1" noChangeArrowheads="1"/>
          </p:cNvPicPr>
          <p:nvPr/>
        </p:nvPicPr>
        <p:blipFill>
          <a:blip r:embed="rId4" cstate="print"/>
          <a:srcRect r="1429" b="10000"/>
          <a:stretch>
            <a:fillRect/>
          </a:stretch>
        </p:blipFill>
        <p:spPr bwMode="auto">
          <a:xfrm>
            <a:off x="1907704" y="5085184"/>
            <a:ext cx="496855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Рисунок1.png"/>
          <p:cNvPicPr>
            <a:picLocks noChangeAspect="1"/>
          </p:cNvPicPr>
          <p:nvPr/>
        </p:nvPicPr>
        <p:blipFill>
          <a:blip r:embed="rId3" cstate="print"/>
          <a:srcRect l="9538" r="9129" b="11863"/>
          <a:stretch>
            <a:fillRect/>
          </a:stretch>
        </p:blipFill>
        <p:spPr bwMode="auto">
          <a:xfrm>
            <a:off x="1331640" y="1196752"/>
            <a:ext cx="6408712" cy="48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620688"/>
            <a:ext cx="2683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Открытие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7282" name="Picture 2" descr="https://ds03.infourok.ru/uploads/ex/0fb4/00014833-b49da670/hello_html_m609a3dc5.jpg"/>
          <p:cNvPicPr>
            <a:picLocks noChangeAspect="1" noChangeArrowheads="1"/>
          </p:cNvPicPr>
          <p:nvPr/>
        </p:nvPicPr>
        <p:blipFill>
          <a:blip r:embed="rId4" cstate="print"/>
          <a:srcRect l="6790" r="68312"/>
          <a:stretch>
            <a:fillRect/>
          </a:stretch>
        </p:blipFill>
        <p:spPr bwMode="auto">
          <a:xfrm>
            <a:off x="971600" y="4221088"/>
            <a:ext cx="792088" cy="1838325"/>
          </a:xfrm>
          <a:prstGeom prst="rect">
            <a:avLst/>
          </a:prstGeom>
          <a:noFill/>
        </p:spPr>
      </p:pic>
      <p:pic>
        <p:nvPicPr>
          <p:cNvPr id="6146" name="Picture 2" descr="http://img3.proshkolu.ru/content/media/pic/std/3000000/2346000/2345952-af22024e323d40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293096"/>
            <a:ext cx="1038622" cy="162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620688"/>
            <a:ext cx="6696744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Схема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-помощник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1760" y="1772816"/>
          <a:ext cx="4320480" cy="490728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321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Имена существительные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2996952"/>
          <a:ext cx="2483768" cy="420624"/>
        </p:xfrm>
        <a:graphic>
          <a:graphicData uri="http://schemas.openxmlformats.org/drawingml/2006/table">
            <a:tbl>
              <a:tblPr/>
              <a:tblGrid>
                <a:gridCol w="2483768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884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Нарицательные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32040" y="2996952"/>
          <a:ext cx="3240360" cy="420624"/>
        </p:xfrm>
        <a:graphic>
          <a:graphicData uri="http://schemas.openxmlformats.org/drawingml/2006/table">
            <a:tbl>
              <a:tblPr/>
              <a:tblGrid>
                <a:gridCol w="3240360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Собственные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3608" y="4869160"/>
            <a:ext cx="1368152" cy="1584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Имена, отчества, фамилии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99792" y="4941168"/>
            <a:ext cx="1512168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Клички животных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44208" y="5301208"/>
            <a:ext cx="2195736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Географические местоположения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499992" y="4581128"/>
            <a:ext cx="1835696" cy="180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произведений, картин, спектаклей,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267744" y="2276872"/>
            <a:ext cx="648072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8064" y="2276872"/>
            <a:ext cx="648072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940152" y="3501008"/>
            <a:ext cx="306288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0" idx="0"/>
          </p:cNvCxnSpPr>
          <p:nvPr/>
        </p:nvCxnSpPr>
        <p:spPr>
          <a:xfrm>
            <a:off x="7164288" y="3429000"/>
            <a:ext cx="377788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067944" y="3429000"/>
            <a:ext cx="1584176" cy="15121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339752" y="3429000"/>
            <a:ext cx="2736304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306" name="Picture 2" descr="http://www.allbalances.ru/img/neznaika-anima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13347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764704"/>
            <a:ext cx="506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Проверь свои знания.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fs00.infourok.ru/images/doc/246/250492/img14.jpg"/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1163622" y="1484783"/>
            <a:ext cx="6504722" cy="48785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7824" y="2564904"/>
            <a:ext cx="53651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Имя существительное.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Заглавная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буква в именах собственных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язык. 2 класс.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4" name="Picture 6" descr="http://foneyes.ru/img/picture/Jun/14/148887d5a14d08e8fcaa187a287fd90b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96218" y="3861048"/>
            <a:ext cx="1165815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264" y="629072"/>
            <a:ext cx="2816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Рефлексия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664" y="781472"/>
            <a:ext cx="2816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Рефлексия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692696"/>
            <a:ext cx="291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Рефлексия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628800"/>
            <a:ext cx="4603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на уроке 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852936"/>
            <a:ext cx="5508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узнал, открыл для себя…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573016"/>
            <a:ext cx="3776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научился, смог…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22108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 похвалить себя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своих одноклассников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…</a:t>
            </a:r>
          </a:p>
        </p:txBody>
      </p:sp>
      <p:pic>
        <p:nvPicPr>
          <p:cNvPr id="100354" name="Picture 2" descr="http://foneyes.ru/img/picture/Jun/14/148887d5a14d08e8fcaa187a287fd90b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48264" y="2564904"/>
            <a:ext cx="1368152" cy="23543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1378" name="Picture 2" descr="http://www.bookin.org.ru/book/364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76872"/>
            <a:ext cx="2109675" cy="27516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980728"/>
            <a:ext cx="490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Молодцы!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Спасибо за урок.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http://foneyes.ru/img/picture/Jun/14/148887d5a14d08e8fcaa187a287fd90b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8880"/>
            <a:ext cx="1984898" cy="31409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5445224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Читайте книги!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276872"/>
            <a:ext cx="7128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закрепить усвоенные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знания, понятия, способы действия по правописанию имён собственных с заглавной буквы.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764704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Цель урока: </a:t>
            </a:r>
            <a:endParaRPr lang="ru-RU" sz="36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ekaterinasmirnova.064vrspb.caduk.ru/images/0_ca2e5_39eb4984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761769" cy="3804162"/>
          </a:xfrm>
          <a:prstGeom prst="rect">
            <a:avLst/>
          </a:prstGeom>
          <a:noFill/>
        </p:spPr>
      </p:pic>
      <p:pic>
        <p:nvPicPr>
          <p:cNvPr id="4" name="Picture 4" descr="http://www.ut.uz/images/news_img/full/1446184496_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73016"/>
            <a:ext cx="4639866" cy="28657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1988840"/>
            <a:ext cx="1693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cs typeface="Times New Roman" pitchFamily="18" charset="0"/>
              </a:rPr>
              <a:t>Игра</a:t>
            </a:r>
            <a:endParaRPr lang="ru-RU" sz="4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://tsvetofor.ru/images/img_konvert_C6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33569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Ученикам 2 «А» класса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7008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г. цветочный</a:t>
            </a:r>
          </a:p>
          <a:p>
            <a:r>
              <a:rPr lang="ru-RU" dirty="0" smtClean="0"/>
              <a:t>ул. колокольчиков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13407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незнайки</a:t>
            </a:r>
            <a:endParaRPr lang="ru-RU" dirty="0"/>
          </a:p>
        </p:txBody>
      </p:sp>
      <p:pic>
        <p:nvPicPr>
          <p:cNvPr id="79874" name="Picture 2" descr="https://im0-tub-ru.yandex.net/i?id=a61debdf9607a7e819bd27ea26d404ea&amp;n=33&amp;h=215&amp;w=151"/>
          <p:cNvPicPr>
            <a:picLocks noChangeAspect="1" noChangeArrowheads="1"/>
          </p:cNvPicPr>
          <p:nvPr/>
        </p:nvPicPr>
        <p:blipFill>
          <a:blip r:embed="rId4" cstate="print"/>
          <a:srcRect b="5062"/>
          <a:stretch>
            <a:fillRect/>
          </a:stretch>
        </p:blipFill>
        <p:spPr bwMode="auto">
          <a:xfrm>
            <a:off x="6804248" y="1340768"/>
            <a:ext cx="1438275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2332037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цветочный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Улица колокольчиков Герой незнайка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052736"/>
            <a:ext cx="69723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Исправь ошибки.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2332037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ород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веточный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лица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олокольчиков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ерой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езнайка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052736"/>
            <a:ext cx="69723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Проверь.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1124744"/>
            <a:ext cx="5598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Роман-сказка «Приключения Незнайки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его друзей»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90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Николай Николаевич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Носов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7826" name="Picture 2" descr="http://edikst.ru/misc/i/gallery/19003/375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1905000" cy="2409826"/>
          </a:xfrm>
          <a:prstGeom prst="rect">
            <a:avLst/>
          </a:prstGeom>
          <a:noFill/>
        </p:spPr>
      </p:pic>
      <p:pic>
        <p:nvPicPr>
          <p:cNvPr id="6" name="Рисунок 5" descr="http://qcapp.com/images/55ee2bdbb503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1452869" cy="215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llmum.ru/uploads/posts/2012-04/1334229517_7eac5b8f-6342-45aa-a5fa-08b624939d6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21088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ronbux.com/photo/5624174f5be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996952"/>
            <a:ext cx="1640239" cy="31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908720"/>
            <a:ext cx="3647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Физминутка</a:t>
            </a:r>
            <a:endParaRPr lang="ru-RU" sz="4000" dirty="0"/>
          </a:p>
        </p:txBody>
      </p:sp>
      <p:pic>
        <p:nvPicPr>
          <p:cNvPr id="8194" name="Picture 2" descr="http://img3.proshkolu.ru/content/media/pic/std/3000000/2334000/2333270-57d2d6a4303a71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2009775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dsovet.su/_ld/455/5849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755576" y="836712"/>
          <a:ext cx="7272808" cy="5616624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5616624">
                <a:tc>
                  <a:txBody>
                    <a:bodyPr/>
                    <a:lstStyle/>
                    <a:p>
                      <a:pPr algn="ctr">
                        <a:spcBef>
                          <a:spcPts val="705"/>
                        </a:spcBef>
                        <a:spcAft>
                          <a:spcPts val="705"/>
                        </a:spcAft>
                      </a:pP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Здравствуйте, ребята !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705"/>
                        </a:spcBef>
                        <a:spcAft>
                          <a:spcPts val="705"/>
                        </a:spcAft>
                      </a:pP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Пишет вам письмо незнайка. </a:t>
                      </a:r>
                      <a:r>
                        <a:rPr lang="ru-RU" sz="24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 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живу в цветочном Городе, в </a:t>
                      </a:r>
                      <a:r>
                        <a:rPr lang="ru-RU" sz="2400" b="1" dirty="0" err="1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огурцовой</a:t>
                      </a:r>
                      <a:r>
                        <a:rPr lang="ru-RU" sz="24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долине, на Улице колокольчиков. В нашем городе есть аллея ромашек и бульвар васильков. Город цветочный стоит на </a:t>
                      </a:r>
                      <a:r>
                        <a:rPr lang="ru-RU" sz="2400" b="1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огурцовой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реке. В этом городе живут мои друзья: пончик, гунька, </a:t>
                      </a:r>
                      <a:r>
                        <a:rPr lang="ru-RU" sz="2400" b="1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гусля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пулька и Собака </a:t>
                      </a:r>
                      <a:r>
                        <a:rPr lang="ru-RU" sz="2400" b="1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булька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пилюлькин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2400" b="1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знайка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705"/>
                        </a:spcBef>
                        <a:spcAft>
                          <a:spcPts val="705"/>
                        </a:spcAft>
                      </a:pPr>
                      <a:r>
                        <a:rPr lang="ru-RU" sz="2400" b="1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Ребята</a:t>
                      </a:r>
                      <a:r>
                        <a:rPr lang="ru-RU" sz="2400" b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мы шлем вам привет!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im0-tub-ru.yandex.net/i?id=a61debdf9607a7e819bd27ea26d404ea&amp;n=33&amp;h=215&amp;w=151"/>
          <p:cNvPicPr>
            <a:picLocks noChangeAspect="1" noChangeArrowheads="1"/>
          </p:cNvPicPr>
          <p:nvPr/>
        </p:nvPicPr>
        <p:blipFill>
          <a:blip r:embed="rId3" cstate="print"/>
          <a:srcRect b="5062"/>
          <a:stretch>
            <a:fillRect/>
          </a:stretch>
        </p:blipFill>
        <p:spPr bwMode="auto">
          <a:xfrm>
            <a:off x="971600" y="4221088"/>
            <a:ext cx="1438275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230</TotalTime>
  <Words>249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</cp:revision>
  <dcterms:created xsi:type="dcterms:W3CDTF">2017-02-05T06:04:10Z</dcterms:created>
  <dcterms:modified xsi:type="dcterms:W3CDTF">2017-02-06T16:01:12Z</dcterms:modified>
</cp:coreProperties>
</file>